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embeddedFontLst>
    <p:embeddedFont>
      <p:font typeface="Arial Narrow"/>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rialNarrow-regular.fntdata"/><Relationship Id="rId11" Type="http://schemas.openxmlformats.org/officeDocument/2006/relationships/slide" Target="slides/slide7.xml"/><Relationship Id="rId22" Type="http://schemas.openxmlformats.org/officeDocument/2006/relationships/font" Target="fonts/ArialNarrow-italic.fntdata"/><Relationship Id="rId10" Type="http://schemas.openxmlformats.org/officeDocument/2006/relationships/slide" Target="slides/slide6.xml"/><Relationship Id="rId21" Type="http://schemas.openxmlformats.org/officeDocument/2006/relationships/font" Target="fonts/ArialNarrow-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2400" u="none" cap="none" strike="noStrike">
                <a:solidFill>
                  <a:srgbClr val="000000"/>
                </a:solidFill>
                <a:latin typeface="Times New Roman"/>
                <a:ea typeface="Times New Roman"/>
                <a:cs typeface="Times New Roman"/>
                <a:sym typeface="Times New Roman"/>
              </a:rPr>
              <a:t>‹#›</a:t>
            </a:fld>
          </a:p>
        </p:txBody>
      </p:sp>
      <p:sp>
        <p:nvSpPr>
          <p:cNvPr id="4" name="Shape 4"/>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200" u="non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Shape 5"/>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None/>
              <a:defRPr b="0" i="0" sz="1200" u="non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7" name="Shape 7"/>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8" name="Shape 8"/>
          <p:cNvSpPr txBox="1"/>
          <p:nvPr>
            <p:ph idx="11" type="ftr"/>
          </p:nvPr>
        </p:nvSpPr>
        <p:spPr>
          <a:xfrm>
            <a:off x="0" y="8686800"/>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200" u="non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rgbClr val="000000"/>
                </a:solidFill>
                <a:latin typeface="Times New Roman"/>
                <a:ea typeface="Times New Roman"/>
                <a:cs typeface="Times New Roman"/>
                <a:sym typeface="Times New Roman"/>
              </a:defRPr>
            </a:lvl9pPr>
          </a:lstStyle>
          <a:p/>
        </p:txBody>
      </p:sp>
      <p:sp>
        <p:nvSpPr>
          <p:cNvPr id="9" name="Shape 9"/>
          <p:cNvSpPr txBox="1"/>
          <p:nvPr>
            <p:ph idx="4"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 name="Shape 25"/>
        <p:cNvGrpSpPr/>
        <p:nvPr/>
      </p:nvGrpSpPr>
      <p:grpSpPr>
        <a:xfrm>
          <a:off x="0" y="0"/>
          <a:ext cx="0" cy="0"/>
          <a:chOff x="0" y="0"/>
          <a:chExt cx="0" cy="0"/>
        </a:xfrm>
      </p:grpSpPr>
      <p:sp>
        <p:nvSpPr>
          <p:cNvPr id="26" name="Shape 26"/>
          <p:cNvSpPr txBox="1"/>
          <p:nvPr>
            <p:ph idx="12" type="sldNum"/>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2400" u="none">
                <a:solidFill>
                  <a:srgbClr val="000000"/>
                </a:solidFill>
                <a:latin typeface="Times New Roman"/>
                <a:ea typeface="Times New Roman"/>
                <a:cs typeface="Times New Roman"/>
                <a:sym typeface="Times New Roman"/>
              </a:rPr>
              <a:t>‹#›</a:t>
            </a:fld>
          </a:p>
        </p:txBody>
      </p:sp>
      <p:sp>
        <p:nvSpPr>
          <p:cNvPr id="27" name="Shape 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 name="Shape 2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41" name="Shape 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Shape 4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48" name="Shape 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1" name="Shape 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6" name="Shape 16"/>
        <p:cNvGrpSpPr/>
        <p:nvPr/>
      </p:nvGrpSpPr>
      <p:grpSpPr>
        <a:xfrm>
          <a:off x="0" y="0"/>
          <a:ext cx="0" cy="0"/>
          <a:chOff x="0" y="0"/>
          <a:chExt cx="0" cy="0"/>
        </a:xfrm>
      </p:grpSpPr>
      <p:sp>
        <p:nvSpPr>
          <p:cNvPr id="17" name="Shape 17"/>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1" name="Shape 21"/>
        <p:cNvGrpSpPr/>
        <p:nvPr/>
      </p:nvGrpSpPr>
      <p:grpSpPr>
        <a:xfrm>
          <a:off x="0" y="0"/>
          <a:ext cx="0" cy="0"/>
          <a:chOff x="0" y="0"/>
          <a:chExt cx="0" cy="0"/>
        </a:xfrm>
      </p:grpSpPr>
      <p:sp>
        <p:nvSpPr>
          <p:cNvPr id="22" name="Shape 2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Shape 2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 name="Shape 10"/>
        <p:cNvGrpSpPr/>
        <p:nvPr/>
      </p:nvGrpSpPr>
      <p:grpSpPr>
        <a:xfrm>
          <a:off x="0" y="0"/>
          <a:ext cx="0" cy="0"/>
          <a:chOff x="0" y="0"/>
          <a:chExt cx="0" cy="0"/>
        </a:xfrm>
      </p:grpSpPr>
      <p:sp>
        <p:nvSpPr>
          <p:cNvPr id="11" name="Shape 11"/>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 name="Shape 12"/>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Shape 15"/>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 name="Shape 29"/>
        <p:cNvGrpSpPr/>
        <p:nvPr/>
      </p:nvGrpSpPr>
      <p:grpSpPr>
        <a:xfrm>
          <a:off x="0" y="0"/>
          <a:ext cx="0" cy="0"/>
          <a:chOff x="0" y="0"/>
          <a:chExt cx="0" cy="0"/>
        </a:xfrm>
      </p:grpSpPr>
      <p:sp>
        <p:nvSpPr>
          <p:cNvPr id="30" name="Shape 30"/>
          <p:cNvSpPr txBox="1"/>
          <p:nvPr/>
        </p:nvSpPr>
        <p:spPr>
          <a:xfrm>
            <a:off x="4479925" y="3048000"/>
            <a:ext cx="1841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31" name="Shape 31"/>
          <p:cNvPicPr preferRelativeResize="0"/>
          <p:nvPr/>
        </p:nvPicPr>
        <p:blipFill rotWithShape="1">
          <a:blip r:embed="rId3">
            <a:alphaModFix/>
          </a:blip>
          <a:srcRect b="0" l="0" r="0" t="0"/>
          <a:stretch/>
        </p:blipFill>
        <p:spPr>
          <a:xfrm>
            <a:off x="0" y="2209800"/>
            <a:ext cx="3505200" cy="2616200"/>
          </a:xfrm>
          <a:prstGeom prst="rect">
            <a:avLst/>
          </a:prstGeom>
          <a:noFill/>
          <a:ln>
            <a:noFill/>
          </a:ln>
        </p:spPr>
      </p:pic>
      <p:pic>
        <p:nvPicPr>
          <p:cNvPr id="32" name="Shape 32"/>
          <p:cNvPicPr preferRelativeResize="0"/>
          <p:nvPr/>
        </p:nvPicPr>
        <p:blipFill rotWithShape="1">
          <a:blip r:embed="rId4">
            <a:alphaModFix/>
          </a:blip>
          <a:srcRect b="0" l="0" r="0" t="0"/>
          <a:stretch/>
        </p:blipFill>
        <p:spPr>
          <a:xfrm>
            <a:off x="5715000" y="2209800"/>
            <a:ext cx="3429000" cy="2560636"/>
          </a:xfrm>
          <a:prstGeom prst="rect">
            <a:avLst/>
          </a:prstGeom>
          <a:noFill/>
          <a:ln>
            <a:noFill/>
          </a:ln>
        </p:spPr>
      </p:pic>
      <p:sp>
        <p:nvSpPr>
          <p:cNvPr id="33" name="Shape 33"/>
          <p:cNvSpPr txBox="1"/>
          <p:nvPr/>
        </p:nvSpPr>
        <p:spPr>
          <a:xfrm>
            <a:off x="1828800" y="914400"/>
            <a:ext cx="6172199" cy="10064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CC00"/>
              </a:buClr>
              <a:buSzPct val="25000"/>
              <a:buFont typeface="Times New Roman"/>
              <a:buNone/>
            </a:pPr>
            <a:r>
              <a:rPr b="1" i="1" lang="en-US" sz="3200" u="none">
                <a:solidFill>
                  <a:srgbClr val="FFCC00"/>
                </a:solidFill>
                <a:latin typeface="Times New Roman"/>
                <a:ea typeface="Times New Roman"/>
                <a:cs typeface="Times New Roman"/>
                <a:sym typeface="Times New Roman"/>
              </a:rPr>
              <a:t>Navidad  en  la  Lima  Colonial</a:t>
            </a:r>
            <a:r>
              <a:rPr b="1" i="1" lang="en-US" sz="2000" u="none">
                <a:solidFill>
                  <a:srgbClr val="FFCC00"/>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Clr>
                <a:srgbClr val="FFCC00"/>
              </a:buClr>
              <a:buSzPct val="25000"/>
              <a:buFont typeface="Times New Roman"/>
              <a:buNone/>
            </a:pPr>
            <a:r>
              <a:rPr b="1" i="1" lang="en-US" sz="2000" u="none">
                <a:solidFill>
                  <a:srgbClr val="FFCC00"/>
                </a:solidFill>
                <a:latin typeface="Times New Roman"/>
                <a:ea typeface="Times New Roman"/>
                <a:cs typeface="Times New Roman"/>
                <a:sym typeface="Times New Roman"/>
              </a:rPr>
              <a:t>                               </a:t>
            </a:r>
            <a:r>
              <a:rPr b="1" i="1" lang="en-US" sz="2800" u="none">
                <a:solidFill>
                  <a:srgbClr val="FFCC00"/>
                </a:solidFill>
                <a:latin typeface="Times New Roman"/>
                <a:ea typeface="Times New Roman"/>
                <a:cs typeface="Times New Roman"/>
                <a:sym typeface="Times New Roman"/>
              </a:rPr>
              <a:t>Siglo XVII</a:t>
            </a:r>
          </a:p>
        </p:txBody>
      </p:sp>
      <p:sp>
        <p:nvSpPr>
          <p:cNvPr id="34" name="Shape 34"/>
          <p:cNvSpPr txBox="1"/>
          <p:nvPr/>
        </p:nvSpPr>
        <p:spPr>
          <a:xfrm>
            <a:off x="533400" y="5867400"/>
            <a:ext cx="8610599" cy="750887"/>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F0066"/>
              </a:buClr>
              <a:buSzPct val="25000"/>
              <a:buFont typeface="Times New Roman"/>
              <a:buNone/>
            </a:pPr>
            <a:r>
              <a:rPr b="1" i="1" lang="en-US" sz="2800" u="none">
                <a:solidFill>
                  <a:srgbClr val="FF0066"/>
                </a:solidFill>
                <a:latin typeface="Times New Roman"/>
                <a:ea typeface="Times New Roman"/>
                <a:cs typeface="Times New Roman"/>
                <a:sym typeface="Times New Roman"/>
              </a:rPr>
              <a:t>                                                     </a:t>
            </a:r>
            <a:r>
              <a:rPr b="1" i="1" lang="en-US" sz="2000" u="none">
                <a:solidFill>
                  <a:srgbClr val="FFCC00"/>
                </a:solidFill>
                <a:latin typeface="Times New Roman"/>
                <a:ea typeface="Times New Roman"/>
                <a:cs typeface="Times New Roman"/>
                <a:sym typeface="Times New Roman"/>
              </a:rPr>
              <a:t>Presentación  Nº 39</a:t>
            </a:r>
            <a:r>
              <a:rPr b="1" i="1" lang="en-US" sz="2800" u="none">
                <a:solidFill>
                  <a:srgbClr val="FF0066"/>
                </a:solidFill>
                <a:latin typeface="Times New Roman"/>
                <a:ea typeface="Times New Roman"/>
                <a:cs typeface="Times New Roman"/>
                <a:sym typeface="Times New Roman"/>
              </a:rPr>
              <a:t> </a:t>
            </a:r>
          </a:p>
          <a:p>
            <a:pPr indent="0" lvl="0" marL="0" marR="0" rtl="0" algn="ctr">
              <a:lnSpc>
                <a:spcPct val="90000"/>
              </a:lnSpc>
              <a:spcBef>
                <a:spcPts val="0"/>
              </a:spcBef>
              <a:spcAft>
                <a:spcPts val="0"/>
              </a:spcAft>
              <a:buClr>
                <a:srgbClr val="FFCC00"/>
              </a:buClr>
              <a:buSzPct val="25000"/>
              <a:buFont typeface="Times New Roman"/>
              <a:buNone/>
            </a:pPr>
            <a:r>
              <a:rPr b="1" i="1" lang="en-US" sz="2000" u="none">
                <a:solidFill>
                  <a:srgbClr val="FFCC00"/>
                </a:solidFill>
                <a:latin typeface="Times New Roman"/>
                <a:ea typeface="Times New Roman"/>
                <a:cs typeface="Times New Roman"/>
                <a:sym typeface="Times New Roman"/>
              </a:rPr>
              <a:t>                                 Gabriela Lavarello de Velaochaga  (Perú) - diciembre  2009</a:t>
            </a:r>
          </a:p>
        </p:txBody>
      </p:sp>
      <p:pic>
        <p:nvPicPr>
          <p:cNvPr id="35" name="Shape 35"/>
          <p:cNvPicPr preferRelativeResize="0"/>
          <p:nvPr/>
        </p:nvPicPr>
        <p:blipFill rotWithShape="1">
          <a:blip r:embed="rId5">
            <a:alphaModFix/>
          </a:blip>
          <a:srcRect b="0" l="0" r="0" t="0"/>
          <a:stretch/>
        </p:blipFill>
        <p:spPr>
          <a:xfrm>
            <a:off x="8351836" y="5486400"/>
            <a:ext cx="792162" cy="838199"/>
          </a:xfrm>
          <a:prstGeom prst="rect">
            <a:avLst/>
          </a:prstGeom>
          <a:noFill/>
          <a:ln>
            <a:noFill/>
          </a:ln>
        </p:spPr>
      </p:pic>
      <p:pic>
        <p:nvPicPr>
          <p:cNvPr id="36" name="Shape 36"/>
          <p:cNvPicPr preferRelativeResize="0"/>
          <p:nvPr/>
        </p:nvPicPr>
        <p:blipFill rotWithShape="1">
          <a:blip r:embed="rId6">
            <a:alphaModFix/>
          </a:blip>
          <a:srcRect b="0" l="0" r="0" t="0"/>
          <a:stretch/>
        </p:blipFill>
        <p:spPr>
          <a:xfrm>
            <a:off x="2895600" y="228600"/>
            <a:ext cx="3733800" cy="646112"/>
          </a:xfrm>
          <a:prstGeom prst="rect">
            <a:avLst/>
          </a:prstGeom>
          <a:noFill/>
          <a:ln>
            <a:noFill/>
          </a:ln>
        </p:spPr>
      </p:pic>
      <p:sp>
        <p:nvSpPr>
          <p:cNvPr id="37" name="Shape 37"/>
          <p:cNvSpPr txBox="1"/>
          <p:nvPr/>
        </p:nvSpPr>
        <p:spPr>
          <a:xfrm>
            <a:off x="0" y="6248400"/>
            <a:ext cx="2895600" cy="7921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CC00"/>
              </a:buClr>
              <a:buSzPct val="25000"/>
              <a:buFont typeface="Times New Roman"/>
              <a:buNone/>
            </a:pPr>
            <a:r>
              <a:rPr b="0" i="1" lang="en-US" sz="1400" u="none">
                <a:solidFill>
                  <a:srgbClr val="FFCC00"/>
                </a:solidFill>
                <a:latin typeface="Times New Roman"/>
                <a:ea typeface="Times New Roman"/>
                <a:cs typeface="Times New Roman"/>
                <a:sym typeface="Times New Roman"/>
              </a:rPr>
              <a:t>Música</a:t>
            </a:r>
          </a:p>
          <a:p>
            <a:pPr indent="0" lvl="0" marL="0" marR="0" rtl="0" algn="l">
              <a:lnSpc>
                <a:spcPct val="100000"/>
              </a:lnSpc>
              <a:spcBef>
                <a:spcPts val="0"/>
              </a:spcBef>
              <a:spcAft>
                <a:spcPts val="0"/>
              </a:spcAft>
              <a:buClr>
                <a:srgbClr val="FFCC00"/>
              </a:buClr>
              <a:buSzPct val="25000"/>
              <a:buFont typeface="Times New Roman"/>
              <a:buNone/>
            </a:pPr>
            <a:r>
              <a:rPr b="0" i="1" lang="en-US" sz="1400" u="none">
                <a:solidFill>
                  <a:srgbClr val="FFCC00"/>
                </a:solidFill>
                <a:latin typeface="Times New Roman"/>
                <a:ea typeface="Times New Roman"/>
                <a:cs typeface="Times New Roman"/>
                <a:sym typeface="Times New Roman"/>
              </a:rPr>
              <a:t>El Mesías de G.F. Händel</a:t>
            </a:r>
          </a:p>
          <a:p>
            <a:pPr indent="0" lvl="0" marL="0" marR="0" rtl="0" algn="l">
              <a:lnSpc>
                <a:spcPct val="100000"/>
              </a:lnSpc>
              <a:spcBef>
                <a:spcPts val="0"/>
              </a:spcBef>
              <a:spcAft>
                <a:spcPts val="0"/>
              </a:spcAft>
              <a:buNone/>
            </a:pPr>
            <a:r>
              <a:t/>
            </a:r>
            <a:endParaRPr b="0" i="1" sz="1600" u="none">
              <a:solidFill>
                <a:schemeClr val="dk1"/>
              </a:solidFill>
              <a:latin typeface="Times New Roman"/>
              <a:ea typeface="Times New Roman"/>
              <a:cs typeface="Times New Roman"/>
              <a:sym typeface="Times New Roman"/>
            </a:endParaRPr>
          </a:p>
        </p:txBody>
      </p:sp>
      <p:pic>
        <p:nvPicPr>
          <p:cNvPr id="38" name="Shape 38"/>
          <p:cNvPicPr preferRelativeResize="0"/>
          <p:nvPr/>
        </p:nvPicPr>
        <p:blipFill rotWithShape="1">
          <a:blip r:embed="rId7">
            <a:alphaModFix/>
          </a:blip>
          <a:srcRect b="0" l="0" r="0" t="0"/>
          <a:stretch/>
        </p:blipFill>
        <p:spPr>
          <a:xfrm>
            <a:off x="9372600" y="3962400"/>
            <a:ext cx="304799" cy="30479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0" name="Shape 120"/>
        <p:cNvGrpSpPr/>
        <p:nvPr/>
      </p:nvGrpSpPr>
      <p:grpSpPr>
        <a:xfrm>
          <a:off x="0" y="0"/>
          <a:ext cx="0" cy="0"/>
          <a:chOff x="0" y="0"/>
          <a:chExt cx="0" cy="0"/>
        </a:xfrm>
      </p:grpSpPr>
      <p:sp>
        <p:nvSpPr>
          <p:cNvPr id="121" name="Shape 121"/>
          <p:cNvSpPr txBox="1"/>
          <p:nvPr/>
        </p:nvSpPr>
        <p:spPr>
          <a:xfrm>
            <a:off x="1219200" y="1219200"/>
            <a:ext cx="7315200" cy="914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Mi agradecimiento a Don Demetrio Tupac Yupanqui </a:t>
            </a:r>
          </a:p>
          <a:p>
            <a:pPr indent="-342900" lvl="0" marL="342900" marR="0" rtl="0" algn="l">
              <a:lnSpc>
                <a:spcPct val="100000"/>
              </a:lnSpc>
              <a:spcBef>
                <a:spcPts val="480"/>
              </a:spcBef>
              <a:spcAft>
                <a:spcPts val="0"/>
              </a:spcAft>
              <a:buClr>
                <a:srgbClr val="DAD3AE"/>
              </a:buClr>
              <a:buSzPct val="25000"/>
              <a:buFont typeface="Calibri"/>
              <a:buNone/>
            </a:pPr>
            <a:r>
              <a:rPr b="1" i="1" lang="en-US" sz="2400" u="none">
                <a:solidFill>
                  <a:srgbClr val="DAD3AE"/>
                </a:solidFill>
                <a:latin typeface="Calibri"/>
                <a:ea typeface="Calibri"/>
                <a:cs typeface="Calibri"/>
                <a:sym typeface="Calibri"/>
              </a:rPr>
              <a:t>por su colaboración para realizar este programa.</a:t>
            </a:r>
          </a:p>
        </p:txBody>
      </p:sp>
      <p:pic>
        <p:nvPicPr>
          <p:cNvPr id="122" name="Shape 122"/>
          <p:cNvPicPr preferRelativeResize="0"/>
          <p:nvPr/>
        </p:nvPicPr>
        <p:blipFill rotWithShape="1">
          <a:blip r:embed="rId3">
            <a:alphaModFix/>
          </a:blip>
          <a:srcRect b="0" l="0" r="0" t="0"/>
          <a:stretch/>
        </p:blipFill>
        <p:spPr>
          <a:xfrm>
            <a:off x="990600" y="3632200"/>
            <a:ext cx="1968500" cy="3225800"/>
          </a:xfrm>
          <a:prstGeom prst="rect">
            <a:avLst/>
          </a:prstGeom>
          <a:noFill/>
          <a:ln>
            <a:noFill/>
          </a:ln>
        </p:spPr>
      </p:pic>
      <p:pic>
        <p:nvPicPr>
          <p:cNvPr id="123" name="Shape 123"/>
          <p:cNvPicPr preferRelativeResize="0"/>
          <p:nvPr/>
        </p:nvPicPr>
        <p:blipFill rotWithShape="1">
          <a:blip r:embed="rId4">
            <a:alphaModFix/>
          </a:blip>
          <a:srcRect b="0" l="0" r="0" t="0"/>
          <a:stretch/>
        </p:blipFill>
        <p:spPr>
          <a:xfrm>
            <a:off x="990600" y="3657600"/>
            <a:ext cx="1295400" cy="704850"/>
          </a:xfrm>
          <a:prstGeom prst="rect">
            <a:avLst/>
          </a:prstGeom>
          <a:noFill/>
          <a:ln>
            <a:noFill/>
          </a:ln>
        </p:spPr>
      </p:pic>
      <p:pic>
        <p:nvPicPr>
          <p:cNvPr id="124" name="Shape 124"/>
          <p:cNvPicPr preferRelativeResize="0"/>
          <p:nvPr/>
        </p:nvPicPr>
        <p:blipFill rotWithShape="1">
          <a:blip r:embed="rId4">
            <a:alphaModFix/>
          </a:blip>
          <a:srcRect b="0" l="0" r="0" t="0"/>
          <a:stretch/>
        </p:blipFill>
        <p:spPr>
          <a:xfrm>
            <a:off x="1981200" y="3657600"/>
            <a:ext cx="1295400" cy="704850"/>
          </a:xfrm>
          <a:prstGeom prst="rect">
            <a:avLst/>
          </a:prstGeom>
          <a:noFill/>
          <a:ln>
            <a:noFill/>
          </a:ln>
        </p:spPr>
      </p:pic>
      <p:pic>
        <p:nvPicPr>
          <p:cNvPr id="125" name="Shape 125"/>
          <p:cNvPicPr preferRelativeResize="0"/>
          <p:nvPr/>
        </p:nvPicPr>
        <p:blipFill rotWithShape="1">
          <a:blip r:embed="rId3">
            <a:alphaModFix/>
          </a:blip>
          <a:srcRect b="0" l="0" r="0" t="0"/>
          <a:stretch/>
        </p:blipFill>
        <p:spPr>
          <a:xfrm>
            <a:off x="6553200" y="3632200"/>
            <a:ext cx="1968500" cy="3225800"/>
          </a:xfrm>
          <a:prstGeom prst="rect">
            <a:avLst/>
          </a:prstGeom>
          <a:noFill/>
          <a:ln>
            <a:noFill/>
          </a:ln>
        </p:spPr>
      </p:pic>
      <p:pic>
        <p:nvPicPr>
          <p:cNvPr id="126" name="Shape 126"/>
          <p:cNvPicPr preferRelativeResize="0"/>
          <p:nvPr/>
        </p:nvPicPr>
        <p:blipFill rotWithShape="1">
          <a:blip r:embed="rId4">
            <a:alphaModFix/>
          </a:blip>
          <a:srcRect b="0" l="0" r="0" t="0"/>
          <a:stretch/>
        </p:blipFill>
        <p:spPr>
          <a:xfrm>
            <a:off x="6553200" y="3657600"/>
            <a:ext cx="1295400" cy="704850"/>
          </a:xfrm>
          <a:prstGeom prst="rect">
            <a:avLst/>
          </a:prstGeom>
          <a:noFill/>
          <a:ln>
            <a:noFill/>
          </a:ln>
        </p:spPr>
      </p:pic>
      <p:pic>
        <p:nvPicPr>
          <p:cNvPr id="127" name="Shape 127"/>
          <p:cNvPicPr preferRelativeResize="0"/>
          <p:nvPr/>
        </p:nvPicPr>
        <p:blipFill rotWithShape="1">
          <a:blip r:embed="rId4">
            <a:alphaModFix/>
          </a:blip>
          <a:srcRect b="0" l="0" r="0" t="0"/>
          <a:stretch/>
        </p:blipFill>
        <p:spPr>
          <a:xfrm>
            <a:off x="7543800" y="3657600"/>
            <a:ext cx="1295400" cy="70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1" name="Shape 131"/>
        <p:cNvGrpSpPr/>
        <p:nvPr/>
      </p:nvGrpSpPr>
      <p:grpSpPr>
        <a:xfrm>
          <a:off x="0" y="0"/>
          <a:ext cx="0" cy="0"/>
          <a:chOff x="0" y="0"/>
          <a:chExt cx="0" cy="0"/>
        </a:xfrm>
      </p:grpSpPr>
      <p:sp>
        <p:nvSpPr>
          <p:cNvPr id="132" name="Shape 132"/>
          <p:cNvSpPr txBox="1"/>
          <p:nvPr/>
        </p:nvSpPr>
        <p:spPr>
          <a:xfrm>
            <a:off x="0" y="0"/>
            <a:ext cx="9144000" cy="6858000"/>
          </a:xfrm>
          <a:prstGeom prst="rect">
            <a:avLst/>
          </a:prstGeom>
          <a:solidFill>
            <a:schemeClr val="dk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133" name="Shape 133"/>
          <p:cNvPicPr preferRelativeResize="0"/>
          <p:nvPr/>
        </p:nvPicPr>
        <p:blipFill rotWithShape="1">
          <a:blip r:embed="rId3">
            <a:alphaModFix/>
          </a:blip>
          <a:srcRect b="0" l="0" r="0" t="0"/>
          <a:stretch/>
        </p:blipFill>
        <p:spPr>
          <a:xfrm>
            <a:off x="0" y="0"/>
            <a:ext cx="4887912" cy="6742112"/>
          </a:xfrm>
          <a:prstGeom prst="rect">
            <a:avLst/>
          </a:prstGeom>
          <a:noFill/>
          <a:ln>
            <a:noFill/>
          </a:ln>
        </p:spPr>
      </p:pic>
      <p:sp>
        <p:nvSpPr>
          <p:cNvPr id="134" name="Shape 134"/>
          <p:cNvSpPr txBox="1"/>
          <p:nvPr/>
        </p:nvSpPr>
        <p:spPr>
          <a:xfrm>
            <a:off x="5253037" y="0"/>
            <a:ext cx="3890961" cy="39623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CC3300"/>
              </a:buClr>
              <a:buSzPct val="25000"/>
              <a:buFont typeface="Times New Roman"/>
              <a:buNone/>
            </a:pPr>
            <a:br>
              <a:rPr b="0" i="0" lang="en-US" sz="3600" u="none">
                <a:solidFill>
                  <a:srgbClr val="CC3300"/>
                </a:solidFill>
                <a:latin typeface="Times New Roman"/>
                <a:ea typeface="Times New Roman"/>
                <a:cs typeface="Times New Roman"/>
                <a:sym typeface="Times New Roman"/>
              </a:rPr>
            </a:br>
            <a:r>
              <a:rPr b="1" i="1" lang="en-US" sz="2800" u="none">
                <a:solidFill>
                  <a:srgbClr val="EDB67F"/>
                </a:solidFill>
                <a:latin typeface="Calibri"/>
                <a:ea typeface="Calibri"/>
                <a:cs typeface="Calibri"/>
                <a:sym typeface="Calibri"/>
              </a:rPr>
              <a:t>El currículum completo de estos artistas  se encuentra el Diccionario de 530 pag.</a:t>
            </a:r>
            <a:br>
              <a:rPr b="1" i="1" lang="en-US" sz="2800" u="none">
                <a:solidFill>
                  <a:srgbClr val="EDB67F"/>
                </a:solidFill>
                <a:latin typeface="Calibri"/>
                <a:ea typeface="Calibri"/>
                <a:cs typeface="Calibri"/>
                <a:sym typeface="Calibri"/>
              </a:rPr>
            </a:br>
            <a:br>
              <a:rPr b="0" i="1" lang="en-US" sz="2800" u="none">
                <a:solidFill>
                  <a:srgbClr val="FF9C17"/>
                </a:solidFill>
                <a:latin typeface="Calibri"/>
                <a:ea typeface="Calibri"/>
                <a:cs typeface="Calibri"/>
                <a:sym typeface="Calibri"/>
              </a:rPr>
            </a:br>
            <a:br>
              <a:rPr b="1" i="0" lang="en-US" sz="2800" u="none">
                <a:solidFill>
                  <a:srgbClr val="EDB67F"/>
                </a:solidFill>
                <a:latin typeface="Calibri"/>
                <a:ea typeface="Calibri"/>
                <a:cs typeface="Calibri"/>
                <a:sym typeface="Calibri"/>
              </a:rPr>
            </a:br>
            <a:r>
              <a:rPr b="1" i="1" lang="en-US" sz="2400" u="none">
                <a:solidFill>
                  <a:srgbClr val="EDB67F"/>
                </a:solidFill>
                <a:latin typeface="Calibri"/>
                <a:ea typeface="Calibri"/>
                <a:cs typeface="Calibri"/>
                <a:sym typeface="Calibri"/>
              </a:rPr>
              <a:t>Carátula, escultura de Armando Varela Neyra. </a:t>
            </a:r>
            <a:br>
              <a:rPr b="1" i="1" lang="en-US" sz="2400" u="none">
                <a:solidFill>
                  <a:srgbClr val="EDB67F"/>
                </a:solidFill>
                <a:latin typeface="Calibri"/>
                <a:ea typeface="Calibri"/>
                <a:cs typeface="Calibri"/>
                <a:sym typeface="Calibri"/>
              </a:rPr>
            </a:br>
            <a:r>
              <a:rPr b="1" i="1" lang="en-US" sz="2400" u="none">
                <a:solidFill>
                  <a:srgbClr val="EDB67F"/>
                </a:solidFill>
                <a:latin typeface="Calibri"/>
                <a:ea typeface="Calibri"/>
                <a:cs typeface="Calibri"/>
                <a:sym typeface="Calibri"/>
              </a:rPr>
              <a:t>Lima - Perú.</a:t>
            </a:r>
          </a:p>
        </p:txBody>
      </p:sp>
      <p:sp>
        <p:nvSpPr>
          <p:cNvPr id="135" name="Shape 135"/>
          <p:cNvSpPr txBox="1"/>
          <p:nvPr/>
        </p:nvSpPr>
        <p:spPr>
          <a:xfrm>
            <a:off x="4876800" y="4572000"/>
            <a:ext cx="4267199"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0" i="1" lang="en-US" sz="2800" u="sng">
                <a:solidFill>
                  <a:srgbClr val="ECB57E"/>
                </a:solidFill>
                <a:latin typeface="Calibri"/>
                <a:ea typeface="Calibri"/>
                <a:cs typeface="Calibri"/>
                <a:sym typeface="Calibri"/>
              </a:rPr>
              <a:t>Representante de Ventas</a:t>
            </a:r>
          </a:p>
          <a:p>
            <a:pPr indent="0" lvl="0" marL="0" marR="0" rtl="0" algn="ctr">
              <a:lnSpc>
                <a:spcPct val="100000"/>
              </a:lnSpc>
              <a:spcBef>
                <a:spcPts val="40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MARTA  COUTO  REVOLLEDO</a:t>
            </a:r>
          </a:p>
          <a:p>
            <a:pPr indent="0" lvl="0" marL="0" marR="0" rtl="0" algn="ctr">
              <a:lnSpc>
                <a:spcPct val="100000"/>
              </a:lnSpc>
              <a:spcBef>
                <a:spcPts val="480"/>
              </a:spcBef>
              <a:spcAft>
                <a:spcPts val="0"/>
              </a:spcAft>
              <a:buClr>
                <a:srgbClr val="ECB57E"/>
              </a:buClr>
              <a:buSzPct val="25000"/>
              <a:buFont typeface="Arial"/>
              <a:buNone/>
            </a:pPr>
            <a:r>
              <a:rPr b="1" i="0" lang="en-US" sz="2000" u="sng">
                <a:solidFill>
                  <a:srgbClr val="ECB57E"/>
                </a:solidFill>
                <a:latin typeface="Arial"/>
                <a:ea typeface="Arial"/>
                <a:cs typeface="Arial"/>
                <a:sym typeface="Arial"/>
              </a:rPr>
              <a:t>441-3238 -Lima-Perú</a:t>
            </a:r>
            <a:r>
              <a:rPr b="0" i="0" lang="en-US" sz="2400" u="sng">
                <a:solidFill>
                  <a:srgbClr val="ECB57E"/>
                </a:solidFill>
                <a:latin typeface="Times New Roman"/>
                <a:ea typeface="Times New Roman"/>
                <a:cs typeface="Times New Roman"/>
                <a:sym typeface="Times New Roman"/>
              </a:rPr>
              <a:t> </a:t>
            </a:r>
          </a:p>
        </p:txBody>
      </p:sp>
      <p:sp>
        <p:nvSpPr>
          <p:cNvPr id="136" name="Shape 136"/>
          <p:cNvSpPr txBox="1"/>
          <p:nvPr/>
        </p:nvSpPr>
        <p:spPr>
          <a:xfrm>
            <a:off x="5029200" y="6019800"/>
            <a:ext cx="3463924"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1"/>
              </a:buClr>
              <a:buSzPct val="25000"/>
              <a:buFont typeface="Times New Roman"/>
              <a:buNone/>
            </a:pPr>
            <a:r>
              <a:rPr b="0" i="0" lang="en-US" sz="2400" u="sng">
                <a:solidFill>
                  <a:schemeClr val="hlink"/>
                </a:solidFill>
                <a:latin typeface="Times New Roman"/>
                <a:ea typeface="Times New Roman"/>
                <a:cs typeface="Times New Roman"/>
                <a:sym typeface="Times New Roman"/>
              </a:rPr>
              <a:t>martacoutor@</a:t>
            </a:r>
            <a:r>
              <a:rPr b="0" i="0" lang="en-US" sz="2400" u="none">
                <a:solidFill>
                  <a:schemeClr val="accent1"/>
                </a:solidFill>
                <a:latin typeface="Times New Roman"/>
                <a:ea typeface="Times New Roman"/>
                <a:cs typeface="Times New Roman"/>
                <a:sym typeface="Times New Roman"/>
              </a:rPr>
              <a:t>martacoutor@</a:t>
            </a:r>
            <a:r>
              <a:rPr b="0" i="0" lang="en-US" sz="2400" u="sng">
                <a:solidFill>
                  <a:schemeClr val="hlink"/>
                </a:solidFill>
                <a:latin typeface="Times New Roman"/>
                <a:ea typeface="Times New Roman"/>
                <a:cs typeface="Times New Roman"/>
                <a:sym typeface="Times New Roman"/>
              </a:rPr>
              <a:t>hotmail</a:t>
            </a:r>
            <a:r>
              <a:rPr b="0" i="0" lang="en-US" sz="2400" u="none">
                <a:solidFill>
                  <a:schemeClr val="accent1"/>
                </a:solidFill>
                <a:latin typeface="Times New Roman"/>
                <a:ea typeface="Times New Roman"/>
                <a:cs typeface="Times New Roman"/>
                <a:sym typeface="Times New Roman"/>
              </a:rPr>
              <a:t>martacoutor@hotmail</a:t>
            </a:r>
            <a:r>
              <a:rPr b="0" i="0" lang="en-US" sz="2400" u="sng">
                <a:solidFill>
                  <a:schemeClr val="hlink"/>
                </a:solidFill>
                <a:latin typeface="Times New Roman"/>
                <a:ea typeface="Times New Roman"/>
                <a:cs typeface="Times New Roman"/>
                <a:sym typeface="Times New Roman"/>
              </a:rPr>
              <a:t>.</a:t>
            </a:r>
            <a:r>
              <a:rPr b="0" i="0" lang="en-US" sz="2400" u="none">
                <a:solidFill>
                  <a:schemeClr val="accent1"/>
                </a:solidFill>
                <a:latin typeface="Times New Roman"/>
                <a:ea typeface="Times New Roman"/>
                <a:cs typeface="Times New Roman"/>
                <a:sym typeface="Times New Roman"/>
              </a:rPr>
              <a:t>martacoutor@hotmail.</a:t>
            </a:r>
            <a:r>
              <a:rPr b="0" i="0" lang="en-US" sz="2400" u="sng">
                <a:solidFill>
                  <a:schemeClr val="hlink"/>
                </a:solidFill>
                <a:latin typeface="Times New Roman"/>
                <a:ea typeface="Times New Roman"/>
                <a:cs typeface="Times New Roman"/>
                <a:sym typeface="Times New Roman"/>
              </a:rPr>
              <a:t>com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0"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b="0" l="0" r="0" t="0"/>
          <a:stretch/>
        </p:blipFill>
        <p:spPr>
          <a:xfrm>
            <a:off x="304800" y="990600"/>
            <a:ext cx="3314700" cy="4673600"/>
          </a:xfrm>
          <a:prstGeom prst="rect">
            <a:avLst/>
          </a:prstGeom>
          <a:noFill/>
          <a:ln>
            <a:noFill/>
          </a:ln>
        </p:spPr>
      </p:pic>
      <p:sp>
        <p:nvSpPr>
          <p:cNvPr id="142" name="Shape 142"/>
          <p:cNvSpPr txBox="1"/>
          <p:nvPr/>
        </p:nvSpPr>
        <p:spPr>
          <a:xfrm>
            <a:off x="4343400" y="1143000"/>
            <a:ext cx="4114800" cy="3886200"/>
          </a:xfrm>
          <a:prstGeom prst="rect">
            <a:avLst/>
          </a:prstGeom>
          <a:noFill/>
          <a:ln>
            <a:noFill/>
          </a:ln>
        </p:spPr>
        <p:txBody>
          <a:bodyPr anchorCtr="1" anchor="ctr" bIns="45700" lIns="91425" rIns="91425" tIns="45700">
            <a:noAutofit/>
          </a:bodyPr>
          <a:lstStyle/>
          <a:p>
            <a:pPr indent="0" lvl="0" marL="0" marR="0" rtl="0" algn="l">
              <a:lnSpc>
                <a:spcPct val="100000"/>
              </a:lnSpc>
              <a:spcBef>
                <a:spcPts val="0"/>
              </a:spcBef>
              <a:spcAft>
                <a:spcPts val="0"/>
              </a:spcAft>
              <a:buClr>
                <a:srgbClr val="ECB57E"/>
              </a:buClr>
              <a:buSzPct val="25000"/>
              <a:buFont typeface="Calibri"/>
              <a:buNone/>
            </a:pPr>
            <a:r>
              <a:rPr b="0" i="1" lang="en-US" sz="2000" u="sng">
                <a:solidFill>
                  <a:srgbClr val="ECB57E"/>
                </a:solidFill>
                <a:latin typeface="Calibri"/>
                <a:ea typeface="Calibri"/>
                <a:cs typeface="Calibri"/>
                <a:sym typeface="Calibri"/>
              </a:rPr>
              <a:t>En las librerías:</a:t>
            </a:r>
            <a:br>
              <a:rPr b="0" i="1" lang="en-US" sz="2000" u="sng">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Miraflores:</a:t>
            </a:r>
            <a:br>
              <a:rPr b="0" i="1" lang="en-US" sz="2000" u="sng">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Arcadia; Cultura Peruana-Salazar Vallejo; Librerías La Familia;  Mundo Cultural- Epoca; Libun;  Ibero,  Av. Larco;  Ibero, Av. Diagonal; Ibero en Larco Mar; Van Dick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San Isidro:</a:t>
            </a:r>
            <a:r>
              <a:rPr b="0" i="1" lang="en-US" sz="2000" u="none">
                <a:solidFill>
                  <a:srgbClr val="ECB57E"/>
                </a:solidFill>
                <a:latin typeface="Calibri"/>
                <a:ea typeface="Calibri"/>
                <a:cs typeface="Calibri"/>
                <a:sym typeface="Calibri"/>
              </a:rPr>
              <a:t> </a:t>
            </a: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Del Virrey;  Crisol;  Casa Verde.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sng">
                <a:solidFill>
                  <a:srgbClr val="ECB57E"/>
                </a:solidFill>
                <a:latin typeface="Calibri"/>
                <a:ea typeface="Calibri"/>
                <a:cs typeface="Calibri"/>
                <a:sym typeface="Calibri"/>
              </a:rPr>
              <a:t>Surco:</a:t>
            </a:r>
            <a:r>
              <a:rPr b="0" i="1" lang="en-US" sz="2000" u="none">
                <a:solidFill>
                  <a:srgbClr val="ECB57E"/>
                </a:solidFill>
                <a:latin typeface="Calibri"/>
                <a:ea typeface="Calibri"/>
                <a:cs typeface="Calibri"/>
                <a:sym typeface="Calibri"/>
              </a:rPr>
              <a:t> </a:t>
            </a: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Ibero, en Caminos del Inca. </a:t>
            </a:r>
            <a:br>
              <a:rPr b="0" i="1" lang="en-US" sz="2000" u="none">
                <a:solidFill>
                  <a:srgbClr val="ECB57E"/>
                </a:solidFill>
                <a:latin typeface="Calibri"/>
                <a:ea typeface="Calibri"/>
                <a:cs typeface="Calibri"/>
                <a:sym typeface="Calibri"/>
              </a:rPr>
            </a:br>
            <a:br>
              <a:rPr b="0" i="1" lang="en-US" sz="2000" u="none">
                <a:solidFill>
                  <a:srgbClr val="ECB57E"/>
                </a:solidFill>
                <a:latin typeface="Calibri"/>
                <a:ea typeface="Calibri"/>
                <a:cs typeface="Calibri"/>
                <a:sym typeface="Calibri"/>
              </a:rPr>
            </a:br>
            <a:r>
              <a:rPr b="0" i="1" lang="en-US" sz="2000" u="none">
                <a:solidFill>
                  <a:srgbClr val="ECB57E"/>
                </a:solidFill>
                <a:latin typeface="Calibri"/>
                <a:ea typeface="Calibri"/>
                <a:cs typeface="Calibri"/>
                <a:sym typeface="Calibri"/>
              </a:rPr>
              <a:t>Lima centro  y  en  provincias</a:t>
            </a:r>
            <a:r>
              <a:rPr b="1" i="1" lang="en-US" sz="2000" u="none">
                <a:solidFill>
                  <a:srgbClr val="ECB57E"/>
                </a:solidFill>
                <a:latin typeface="Calibri"/>
                <a:ea typeface="Calibri"/>
                <a:cs typeface="Calibri"/>
                <a:sym typeface="Calibri"/>
              </a:rPr>
              <a:t>.</a:t>
            </a:r>
            <a:r>
              <a:rPr b="0" i="0" lang="en-US" sz="2000" u="none">
                <a:solidFill>
                  <a:srgbClr val="FFCC00"/>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6" name="Shape 146"/>
        <p:cNvGrpSpPr/>
        <p:nvPr/>
      </p:nvGrpSpPr>
      <p:grpSpPr>
        <a:xfrm>
          <a:off x="0" y="0"/>
          <a:ext cx="0" cy="0"/>
          <a:chOff x="0" y="0"/>
          <a:chExt cx="0" cy="0"/>
        </a:xfrm>
      </p:grpSpPr>
      <p:sp>
        <p:nvSpPr>
          <p:cNvPr id="147" name="Shape 147"/>
          <p:cNvSpPr txBox="1"/>
          <p:nvPr/>
        </p:nvSpPr>
        <p:spPr>
          <a:xfrm>
            <a:off x="2667000" y="304800"/>
            <a:ext cx="3886200"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ECB57E"/>
              </a:buClr>
              <a:buSzPct val="25000"/>
              <a:buFont typeface="Calibri"/>
              <a:buNone/>
            </a:pPr>
            <a:r>
              <a:rPr b="1" i="1" lang="en-US" sz="2400" u="none">
                <a:solidFill>
                  <a:srgbClr val="ECB57E"/>
                </a:solidFill>
                <a:latin typeface="Calibri"/>
                <a:ea typeface="Calibri"/>
                <a:cs typeface="Calibri"/>
                <a:sym typeface="Calibri"/>
              </a:rPr>
              <a:t>Responsable del programa</a:t>
            </a:r>
          </a:p>
          <a:p>
            <a:pPr indent="0" lvl="0" marL="0" marR="0" rtl="0" algn="l">
              <a:lnSpc>
                <a:spcPct val="100000"/>
              </a:lnSpc>
              <a:spcBef>
                <a:spcPts val="0"/>
              </a:spcBef>
              <a:spcAft>
                <a:spcPts val="0"/>
              </a:spcAft>
              <a:buClr>
                <a:schemeClr val="dk1"/>
              </a:buClr>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25000"/>
              <a:buFont typeface="Times New Roman"/>
              <a:buNone/>
            </a:pPr>
            <a:r>
              <a:rPr b="0" i="0" lang="en-US" sz="2400" u="sng">
                <a:solidFill>
                  <a:schemeClr val="hlink"/>
                </a:solidFill>
                <a:latin typeface="Times New Roman"/>
                <a:ea typeface="Times New Roman"/>
                <a:cs typeface="Times New Roman"/>
                <a:sym typeface="Times New Roman"/>
              </a:rPr>
              <a:t>gabygaby715@</a:t>
            </a:r>
            <a:r>
              <a:rPr b="0" i="0" lang="en-US" sz="2400" u="none">
                <a:solidFill>
                  <a:schemeClr val="dk1"/>
                </a:solidFill>
                <a:latin typeface="Times New Roman"/>
                <a:ea typeface="Times New Roman"/>
                <a:cs typeface="Times New Roman"/>
                <a:sym typeface="Times New Roman"/>
              </a:rPr>
              <a:t>gabygaby715@</a:t>
            </a:r>
            <a:r>
              <a:rPr b="0" i="0" lang="en-US" sz="2400" u="sng">
                <a:solidFill>
                  <a:schemeClr val="hlink"/>
                </a:solidFill>
                <a:latin typeface="Times New Roman"/>
                <a:ea typeface="Times New Roman"/>
                <a:cs typeface="Times New Roman"/>
                <a:sym typeface="Times New Roman"/>
              </a:rPr>
              <a:t>cyber</a:t>
            </a:r>
            <a:r>
              <a:rPr b="0" i="0" lang="en-US" sz="2400" u="none">
                <a:solidFill>
                  <a:schemeClr val="dk1"/>
                </a:solidFill>
                <a:latin typeface="Times New Roman"/>
                <a:ea typeface="Times New Roman"/>
                <a:cs typeface="Times New Roman"/>
                <a:sym typeface="Times New Roman"/>
              </a:rPr>
              <a:t>gabygaby715@cyber</a:t>
            </a:r>
            <a:r>
              <a:rPr b="0" i="0" lang="en-US" sz="2400" u="sng">
                <a:solidFill>
                  <a:schemeClr val="hlink"/>
                </a:solidFill>
                <a:latin typeface="Times New Roman"/>
                <a:ea typeface="Times New Roman"/>
                <a:cs typeface="Times New Roman"/>
                <a:sym typeface="Times New Roman"/>
              </a:rPr>
              <a:t>.</a:t>
            </a:r>
            <a:r>
              <a:rPr b="0" i="0" lang="en-US" sz="2400" u="none">
                <a:solidFill>
                  <a:schemeClr val="dk1"/>
                </a:solidFill>
                <a:latin typeface="Times New Roman"/>
                <a:ea typeface="Times New Roman"/>
                <a:cs typeface="Times New Roman"/>
                <a:sym typeface="Times New Roman"/>
              </a:rPr>
              <a:t>gabygaby715@cyber.</a:t>
            </a:r>
            <a:r>
              <a:rPr b="0" i="0" lang="en-US" sz="2400" u="sng">
                <a:solidFill>
                  <a:schemeClr val="hlink"/>
                </a:solidFill>
                <a:latin typeface="Times New Roman"/>
                <a:ea typeface="Times New Roman"/>
                <a:cs typeface="Times New Roman"/>
                <a:sym typeface="Times New Roman"/>
              </a:rPr>
              <a:t>com</a:t>
            </a:r>
            <a:r>
              <a:rPr b="0" i="0" lang="en-US" sz="2400" u="none">
                <a:solidFill>
                  <a:schemeClr val="dk1"/>
                </a:solidFill>
                <a:latin typeface="Times New Roman"/>
                <a:ea typeface="Times New Roman"/>
                <a:cs typeface="Times New Roman"/>
                <a:sym typeface="Times New Roman"/>
              </a:rPr>
              <a:t>gabygaby715@cyber.com</a:t>
            </a:r>
            <a:r>
              <a:rPr b="0" i="0" lang="en-US" sz="2400" u="sng">
                <a:solidFill>
                  <a:schemeClr val="hlink"/>
                </a:solidFill>
                <a:latin typeface="Times New Roman"/>
                <a:ea typeface="Times New Roman"/>
                <a:cs typeface="Times New Roman"/>
                <a:sym typeface="Times New Roman"/>
              </a:rPr>
              <a:t>.</a:t>
            </a:r>
            <a:r>
              <a:rPr b="0" i="0" lang="en-US" sz="2400" u="none">
                <a:solidFill>
                  <a:schemeClr val="dk1"/>
                </a:solidFill>
                <a:latin typeface="Times New Roman"/>
                <a:ea typeface="Times New Roman"/>
                <a:cs typeface="Times New Roman"/>
                <a:sym typeface="Times New Roman"/>
              </a:rPr>
              <a:t>gabygaby715@cyber.com.</a:t>
            </a:r>
            <a:r>
              <a:rPr b="0" i="0" lang="en-US" sz="2400" u="sng">
                <a:solidFill>
                  <a:schemeClr val="hlink"/>
                </a:solidFill>
                <a:latin typeface="Times New Roman"/>
                <a:ea typeface="Times New Roman"/>
                <a:cs typeface="Times New Roman"/>
                <a:sym typeface="Times New Roman"/>
              </a:rPr>
              <a:t>br</a:t>
            </a:r>
          </a:p>
          <a:p>
            <a:pPr indent="0" lvl="0" marL="0" marR="0" rtl="0" algn="l">
              <a:lnSpc>
                <a:spcPct val="100000"/>
              </a:lnSpc>
              <a:spcBef>
                <a:spcPts val="0"/>
              </a:spcBef>
              <a:spcAft>
                <a:spcPts val="0"/>
              </a:spcAft>
              <a:buClr>
                <a:schemeClr val="dk1"/>
              </a:buClr>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25000"/>
              <a:buFont typeface="Times New Roman"/>
              <a:buNone/>
            </a:pPr>
            <a:r>
              <a:rPr b="0" i="0" lang="en-US" sz="2400" u="sng">
                <a:solidFill>
                  <a:schemeClr val="hlink"/>
                </a:solidFill>
                <a:latin typeface="Times New Roman"/>
                <a:ea typeface="Times New Roman"/>
                <a:cs typeface="Times New Roman"/>
                <a:sym typeface="Times New Roman"/>
              </a:rPr>
              <a:t>gabygaby715@</a:t>
            </a:r>
            <a:r>
              <a:rPr b="0" i="0" lang="en-US" sz="2400" u="none">
                <a:solidFill>
                  <a:schemeClr val="dk1"/>
                </a:solidFill>
                <a:latin typeface="Times New Roman"/>
                <a:ea typeface="Times New Roman"/>
                <a:cs typeface="Times New Roman"/>
                <a:sym typeface="Times New Roman"/>
              </a:rPr>
              <a:t>gabygaby715@</a:t>
            </a:r>
            <a:r>
              <a:rPr b="0" i="0" lang="en-US" sz="2400" u="sng">
                <a:solidFill>
                  <a:schemeClr val="hlink"/>
                </a:solidFill>
                <a:latin typeface="Times New Roman"/>
                <a:ea typeface="Times New Roman"/>
                <a:cs typeface="Times New Roman"/>
                <a:sym typeface="Times New Roman"/>
              </a:rPr>
              <a:t>hotmail</a:t>
            </a:r>
            <a:r>
              <a:rPr b="0" i="0" lang="en-US" sz="2400" u="none">
                <a:solidFill>
                  <a:schemeClr val="dk1"/>
                </a:solidFill>
                <a:latin typeface="Times New Roman"/>
                <a:ea typeface="Times New Roman"/>
                <a:cs typeface="Times New Roman"/>
                <a:sym typeface="Times New Roman"/>
              </a:rPr>
              <a:t>gabygaby715@hotmail</a:t>
            </a:r>
            <a:r>
              <a:rPr b="0" i="0" lang="en-US" sz="2400" u="sng">
                <a:solidFill>
                  <a:schemeClr val="hlink"/>
                </a:solidFill>
                <a:latin typeface="Times New Roman"/>
                <a:ea typeface="Times New Roman"/>
                <a:cs typeface="Times New Roman"/>
                <a:sym typeface="Times New Roman"/>
              </a:rPr>
              <a:t>.</a:t>
            </a:r>
            <a:r>
              <a:rPr b="0" i="0" lang="en-US" sz="2400" u="none">
                <a:solidFill>
                  <a:schemeClr val="dk1"/>
                </a:solidFill>
                <a:latin typeface="Times New Roman"/>
                <a:ea typeface="Times New Roman"/>
                <a:cs typeface="Times New Roman"/>
                <a:sym typeface="Times New Roman"/>
              </a:rPr>
              <a:t>gabygaby715@hotmail.</a:t>
            </a:r>
            <a:r>
              <a:rPr b="0" i="0" lang="en-US" sz="2400" u="sng">
                <a:solidFill>
                  <a:schemeClr val="hlink"/>
                </a:solidFill>
                <a:latin typeface="Times New Roman"/>
                <a:ea typeface="Times New Roman"/>
                <a:cs typeface="Times New Roman"/>
                <a:sym typeface="Times New Roman"/>
              </a:rPr>
              <a:t>com</a:t>
            </a:r>
          </a:p>
        </p:txBody>
      </p:sp>
      <p:sp>
        <p:nvSpPr>
          <p:cNvPr id="148" name="Shape 148"/>
          <p:cNvSpPr txBox="1"/>
          <p:nvPr/>
        </p:nvSpPr>
        <p:spPr>
          <a:xfrm>
            <a:off x="1295400" y="3048000"/>
            <a:ext cx="7848599" cy="914400"/>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CC7A0"/>
              </a:buClr>
              <a:buSzPct val="25000"/>
              <a:buFont typeface="Times New Roman"/>
              <a:buNone/>
            </a:pPr>
            <a:r>
              <a:rPr b="1" i="0" lang="en-US" sz="2000" u="none">
                <a:solidFill>
                  <a:srgbClr val="DCC7A0"/>
                </a:solidFill>
                <a:latin typeface="Times New Roman"/>
                <a:ea typeface="Times New Roman"/>
                <a:cs typeface="Times New Roman"/>
                <a:sym typeface="Times New Roman"/>
              </a:rPr>
              <a:t>       </a:t>
            </a:r>
            <a:r>
              <a:rPr b="1" i="1" lang="en-US" sz="2000" u="none">
                <a:solidFill>
                  <a:srgbClr val="ECB57E"/>
                </a:solidFill>
                <a:latin typeface="Calibri"/>
                <a:ea typeface="Calibri"/>
                <a:cs typeface="Calibri"/>
                <a:sym typeface="Calibri"/>
              </a:rPr>
              <a:t>Cualquier consulta, clicar en cualquiera de los dos correos  </a:t>
            </a:r>
          </a:p>
          <a:p>
            <a:pPr indent="0" lvl="0" marL="0" marR="0" rtl="0" algn="l">
              <a:lnSpc>
                <a:spcPct val="100000"/>
              </a:lnSpc>
              <a:spcBef>
                <a:spcPts val="0"/>
              </a:spcBef>
              <a:spcAft>
                <a:spcPts val="0"/>
              </a:spcAft>
              <a:buClr>
                <a:schemeClr val="dk1"/>
              </a:buClr>
              <a:buFont typeface="Times New Roman"/>
              <a:buNone/>
            </a:pPr>
            <a:r>
              <a:t/>
            </a:r>
            <a:endParaRPr b="1" i="1" sz="2000" u="none">
              <a:solidFill>
                <a:srgbClr val="ECB57E"/>
              </a:solidFill>
              <a:latin typeface="Calibri"/>
              <a:ea typeface="Calibri"/>
              <a:cs typeface="Calibri"/>
              <a:sym typeface="Calibri"/>
            </a:endParaRPr>
          </a:p>
          <a:p>
            <a:pPr indent="0" lvl="0" marL="0" marR="0" rtl="0" algn="l">
              <a:lnSpc>
                <a:spcPct val="100000"/>
              </a:lnSpc>
              <a:spcBef>
                <a:spcPts val="0"/>
              </a:spcBef>
              <a:spcAft>
                <a:spcPts val="0"/>
              </a:spcAft>
              <a:buClr>
                <a:srgbClr val="ECB57E"/>
              </a:buClr>
              <a:buSzPct val="25000"/>
              <a:buFont typeface="Calibri"/>
              <a:buNone/>
            </a:pPr>
            <a:r>
              <a:rPr b="1" i="1" lang="en-US" sz="2000" u="none">
                <a:solidFill>
                  <a:srgbClr val="ECB57E"/>
                </a:solidFill>
                <a:latin typeface="Calibri"/>
                <a:ea typeface="Calibri"/>
                <a:cs typeface="Calibri"/>
                <a:sym typeface="Calibri"/>
              </a:rPr>
              <a:t>El diccionario no está disponible ni en CD, ni en DVD, ni en on-line.</a:t>
            </a:r>
          </a:p>
        </p:txBody>
      </p:sp>
      <p:sp>
        <p:nvSpPr>
          <p:cNvPr id="149" name="Shape 149"/>
          <p:cNvSpPr txBox="1"/>
          <p:nvPr/>
        </p:nvSpPr>
        <p:spPr>
          <a:xfrm>
            <a:off x="228600" y="5029200"/>
            <a:ext cx="8915400"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Difundamos lo nuestro, el arte peruano es ancestral. </a:t>
            </a:r>
          </a:p>
          <a:p>
            <a:pPr indent="0" lvl="0" marL="0" marR="0" rtl="0" algn="ctr">
              <a:lnSpc>
                <a:spcPct val="100000"/>
              </a:lnSpc>
              <a:spcBef>
                <a:spcPts val="560"/>
              </a:spcBef>
              <a:spcAft>
                <a:spcPts val="0"/>
              </a:spcAft>
              <a:buClr>
                <a:schemeClr val="dk1"/>
              </a:buClr>
              <a:buFont typeface="Times New Roman"/>
              <a:buNone/>
            </a:pPr>
            <a:r>
              <a:t/>
            </a:r>
            <a:endParaRPr b="1" i="1" sz="2800" u="none">
              <a:solidFill>
                <a:srgbClr val="CC9900"/>
              </a:solidFill>
              <a:latin typeface="Times New Roman"/>
              <a:ea typeface="Times New Roman"/>
              <a:cs typeface="Times New Roman"/>
              <a:sym typeface="Times New Roman"/>
            </a:endParaRPr>
          </a:p>
          <a:p>
            <a:pPr indent="0" lvl="0" marL="0" marR="0" rtl="0" algn="ctr">
              <a:lnSpc>
                <a:spcPct val="100000"/>
              </a:lnSpc>
              <a:spcBef>
                <a:spcPts val="56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 Por favor reenviarlo a sus contactos.</a:t>
            </a:r>
            <a:r>
              <a:rPr b="1" i="1" lang="en-US" sz="2800" u="none">
                <a:solidFill>
                  <a:srgbClr val="DCC7A0"/>
                </a:solidFill>
                <a:latin typeface="Times New Roman"/>
                <a:ea typeface="Times New Roman"/>
                <a:cs typeface="Times New Roman"/>
                <a:sym typeface="Times New Roman"/>
              </a:rPr>
              <a:t> </a:t>
            </a:r>
            <a:r>
              <a:rPr b="1" i="0" lang="en-US" sz="2800" u="sng">
                <a:solidFill>
                  <a:srgbClr val="DCC7A0"/>
                </a:solidFill>
                <a:latin typeface="Times New Roman"/>
                <a:ea typeface="Times New Roman"/>
                <a:cs typeface="Times New Roman"/>
                <a:sym typeface="Times New Roman"/>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3" name="Shape 153"/>
        <p:cNvGrpSpPr/>
        <p:nvPr/>
      </p:nvGrpSpPr>
      <p:grpSpPr>
        <a:xfrm>
          <a:off x="0" y="0"/>
          <a:ext cx="0" cy="0"/>
          <a:chOff x="0" y="0"/>
          <a:chExt cx="0" cy="0"/>
        </a:xfrm>
      </p:grpSpPr>
      <p:sp>
        <p:nvSpPr>
          <p:cNvPr id="154" name="Shape 154"/>
          <p:cNvSpPr txBox="1"/>
          <p:nvPr/>
        </p:nvSpPr>
        <p:spPr>
          <a:xfrm>
            <a:off x="0" y="381000"/>
            <a:ext cx="9144000" cy="10667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rgbClr val="ECB57E"/>
              </a:buClr>
              <a:buSzPct val="25000"/>
              <a:buFont typeface="Calibri"/>
              <a:buNone/>
            </a:pPr>
            <a:r>
              <a:rPr b="1" i="1" lang="en-US" sz="1600" u="none">
                <a:solidFill>
                  <a:srgbClr val="ECB57E"/>
                </a:solidFill>
                <a:latin typeface="Calibri"/>
                <a:ea typeface="Calibri"/>
                <a:cs typeface="Calibri"/>
                <a:sym typeface="Calibri"/>
              </a:rPr>
              <a:t>Las imágenes desde el programa  Nº 1 se pueden ver en el Boletín de New York. Clicar, doble, abajo</a:t>
            </a:r>
          </a:p>
          <a:p>
            <a:pPr indent="-342900" lvl="0" marL="342900" marR="0" rtl="0" algn="ctr">
              <a:lnSpc>
                <a:spcPct val="100000"/>
              </a:lnSpc>
              <a:spcBef>
                <a:spcPts val="1000"/>
              </a:spcBef>
              <a:spcAft>
                <a:spcPts val="0"/>
              </a:spcAft>
              <a:buClr>
                <a:srgbClr val="0000FF"/>
              </a:buClr>
              <a:buSzPct val="25000"/>
              <a:buFont typeface="Times New Roman"/>
              <a:buNone/>
            </a:pPr>
            <a:r>
              <a:rPr b="1" i="0" lang="en-US" sz="2000" u="sng">
                <a:solidFill>
                  <a:schemeClr val="hlink"/>
                </a:solidFill>
                <a:latin typeface="Times New Roman"/>
                <a:ea typeface="Times New Roman"/>
                <a:cs typeface="Times New Roman"/>
                <a:sym typeface="Times New Roman"/>
              </a:rPr>
              <a:t>http</a:t>
            </a:r>
            <a:r>
              <a:rPr b="1" i="0" lang="en-US" sz="2000" u="sng">
                <a:solidFill>
                  <a:srgbClr val="0000FF"/>
                </a:solidFill>
                <a:latin typeface="Times New Roman"/>
                <a:ea typeface="Times New Roman"/>
                <a:cs typeface="Times New Roman"/>
                <a:sym typeface="Times New Roman"/>
              </a:rPr>
              <a:t>http</a:t>
            </a:r>
            <a:r>
              <a:rPr b="1" i="0" lang="en-US" sz="2000" u="sng">
                <a:solidFill>
                  <a:schemeClr val="hlink"/>
                </a:solidFill>
                <a:latin typeface="Times New Roman"/>
                <a:ea typeface="Times New Roman"/>
                <a:cs typeface="Times New Roman"/>
                <a:sym typeface="Times New Roman"/>
              </a:rPr>
              <a:t>://</a:t>
            </a:r>
            <a:r>
              <a:rPr b="1" i="0" lang="en-US" sz="2000" u="sng">
                <a:solidFill>
                  <a:srgbClr val="0000FF"/>
                </a:solidFill>
                <a:latin typeface="Times New Roman"/>
                <a:ea typeface="Times New Roman"/>
                <a:cs typeface="Times New Roman"/>
                <a:sym typeface="Times New Roman"/>
              </a:rPr>
              <a:t>http://</a:t>
            </a:r>
            <a:r>
              <a:rPr b="1" i="0" lang="en-US" sz="2000" u="sng">
                <a:solidFill>
                  <a:schemeClr val="hlink"/>
                </a:solidFill>
                <a:latin typeface="Times New Roman"/>
                <a:ea typeface="Times New Roman"/>
                <a:cs typeface="Times New Roman"/>
                <a:sym typeface="Times New Roman"/>
              </a:rPr>
              <a:t>www</a:t>
            </a:r>
            <a:r>
              <a:rPr b="1" i="0" lang="en-US" sz="2000" u="sng">
                <a:solidFill>
                  <a:srgbClr val="0000FF"/>
                </a:solidFill>
                <a:latin typeface="Times New Roman"/>
                <a:ea typeface="Times New Roman"/>
                <a:cs typeface="Times New Roman"/>
                <a:sym typeface="Times New Roman"/>
              </a:rPr>
              <a:t>http://www</a:t>
            </a:r>
            <a:r>
              <a:rPr b="1" i="0" lang="en-US" sz="2000" u="sng">
                <a:solidFill>
                  <a:schemeClr val="hlink"/>
                </a:solidFill>
                <a:latin typeface="Times New Roman"/>
                <a:ea typeface="Times New Roman"/>
                <a:cs typeface="Times New Roman"/>
                <a:sym typeface="Times New Roman"/>
              </a:rPr>
              <a:t>.</a:t>
            </a:r>
            <a:r>
              <a:rPr b="1" i="0" lang="en-US" sz="2000" u="sng">
                <a:solidFill>
                  <a:srgbClr val="0000FF"/>
                </a:solidFill>
                <a:latin typeface="Times New Roman"/>
                <a:ea typeface="Times New Roman"/>
                <a:cs typeface="Times New Roman"/>
                <a:sym typeface="Times New Roman"/>
              </a:rPr>
              <a:t>http://www.</a:t>
            </a:r>
            <a:r>
              <a:rPr b="1" i="0" lang="en-US" sz="2000" u="sng">
                <a:solidFill>
                  <a:schemeClr val="hlink"/>
                </a:solidFill>
                <a:latin typeface="Times New Roman"/>
                <a:ea typeface="Times New Roman"/>
                <a:cs typeface="Times New Roman"/>
                <a:sym typeface="Times New Roman"/>
              </a:rPr>
              <a:t>boletindenewyork</a:t>
            </a:r>
            <a:r>
              <a:rPr b="1" i="0" lang="en-US" sz="2000" u="sng">
                <a:solidFill>
                  <a:srgbClr val="0000FF"/>
                </a:solidFill>
                <a:latin typeface="Times New Roman"/>
                <a:ea typeface="Times New Roman"/>
                <a:cs typeface="Times New Roman"/>
                <a:sym typeface="Times New Roman"/>
              </a:rPr>
              <a:t>http://www.boletindenewyork</a:t>
            </a:r>
            <a:r>
              <a:rPr b="1" i="0" lang="en-US" sz="2000" u="sng">
                <a:solidFill>
                  <a:schemeClr val="hlink"/>
                </a:solidFill>
                <a:latin typeface="Times New Roman"/>
                <a:ea typeface="Times New Roman"/>
                <a:cs typeface="Times New Roman"/>
                <a:sym typeface="Times New Roman"/>
              </a:rPr>
              <a:t>.</a:t>
            </a:r>
            <a:r>
              <a:rPr b="1" i="0" lang="en-US" sz="2000" u="sng">
                <a:solidFill>
                  <a:srgbClr val="0000FF"/>
                </a:solidFill>
                <a:latin typeface="Times New Roman"/>
                <a:ea typeface="Times New Roman"/>
                <a:cs typeface="Times New Roman"/>
                <a:sym typeface="Times New Roman"/>
              </a:rPr>
              <a:t>http://www.boletindenewyork.</a:t>
            </a:r>
            <a:r>
              <a:rPr b="1" i="0" lang="en-US" sz="2000" u="sng">
                <a:solidFill>
                  <a:schemeClr val="hlink"/>
                </a:solidFill>
                <a:latin typeface="Times New Roman"/>
                <a:ea typeface="Times New Roman"/>
                <a:cs typeface="Times New Roman"/>
                <a:sym typeface="Times New Roman"/>
              </a:rPr>
              <a:t>com</a:t>
            </a:r>
            <a:r>
              <a:rPr b="1" i="0" lang="en-US" sz="2000" u="sng">
                <a:solidFill>
                  <a:srgbClr val="0000FF"/>
                </a:solidFill>
                <a:latin typeface="Times New Roman"/>
                <a:ea typeface="Times New Roman"/>
                <a:cs typeface="Times New Roman"/>
                <a:sym typeface="Times New Roman"/>
              </a:rPr>
              <a:t>http://www.boletindenewyork.com</a:t>
            </a:r>
            <a:r>
              <a:rPr b="1" i="0" lang="en-US" sz="2000" u="sng">
                <a:solidFill>
                  <a:schemeClr val="hlink"/>
                </a:solidFill>
                <a:latin typeface="Times New Roman"/>
                <a:ea typeface="Times New Roman"/>
                <a:cs typeface="Times New Roman"/>
                <a:sym typeface="Times New Roman"/>
              </a:rPr>
              <a:t>/</a:t>
            </a:r>
            <a:r>
              <a:rPr b="1" i="0" lang="en-US" sz="2000" u="sng">
                <a:solidFill>
                  <a:srgbClr val="0000FF"/>
                </a:solidFill>
                <a:latin typeface="Times New Roman"/>
                <a:ea typeface="Times New Roman"/>
                <a:cs typeface="Times New Roman"/>
                <a:sym typeface="Times New Roman"/>
              </a:rPr>
              <a:t>http://www.boletindenewyork.com/</a:t>
            </a:r>
            <a:r>
              <a:rPr b="1" i="0" lang="en-US" sz="2000" u="sng">
                <a:solidFill>
                  <a:schemeClr val="hlink"/>
                </a:solidFill>
                <a:latin typeface="Times New Roman"/>
                <a:ea typeface="Times New Roman"/>
                <a:cs typeface="Times New Roman"/>
                <a:sym typeface="Times New Roman"/>
              </a:rPr>
              <a:t>ArtistasPlasticos</a:t>
            </a:r>
            <a:r>
              <a:rPr b="1" i="0" lang="en-US" sz="2000" u="sng">
                <a:solidFill>
                  <a:srgbClr val="0000FF"/>
                </a:solidFill>
                <a:latin typeface="Times New Roman"/>
                <a:ea typeface="Times New Roman"/>
                <a:cs typeface="Times New Roman"/>
                <a:sym typeface="Times New Roman"/>
              </a:rPr>
              <a:t>http://www.boletindenewyork.com/ArtistasPlasticos</a:t>
            </a:r>
            <a:r>
              <a:rPr b="1" i="0" lang="en-US" sz="2000" u="sng">
                <a:solidFill>
                  <a:schemeClr val="hlink"/>
                </a:solidFill>
                <a:latin typeface="Times New Roman"/>
                <a:ea typeface="Times New Roman"/>
                <a:cs typeface="Times New Roman"/>
                <a:sym typeface="Times New Roman"/>
              </a:rPr>
              <a:t>.</a:t>
            </a:r>
            <a:r>
              <a:rPr b="1" i="0" lang="en-US" sz="2000" u="sng">
                <a:solidFill>
                  <a:srgbClr val="0000FF"/>
                </a:solidFill>
                <a:latin typeface="Times New Roman"/>
                <a:ea typeface="Times New Roman"/>
                <a:cs typeface="Times New Roman"/>
                <a:sym typeface="Times New Roman"/>
              </a:rPr>
              <a:t>http://www.boletindenewyork.com/ArtistasPlasticos.</a:t>
            </a:r>
            <a:r>
              <a:rPr b="1" i="0" lang="en-US" sz="2000" u="sng">
                <a:solidFill>
                  <a:schemeClr val="hlink"/>
                </a:solidFill>
                <a:latin typeface="Times New Roman"/>
                <a:ea typeface="Times New Roman"/>
                <a:cs typeface="Times New Roman"/>
                <a:sym typeface="Times New Roman"/>
              </a:rPr>
              <a:t>htm</a:t>
            </a:r>
            <a:r>
              <a:rPr b="1" i="0" lang="en-US" sz="2400" u="sng">
                <a:solidFill>
                  <a:schemeClr val="dk1"/>
                </a:solidFill>
                <a:latin typeface="Times New Roman"/>
                <a:ea typeface="Times New Roman"/>
                <a:cs typeface="Times New Roman"/>
                <a:sym typeface="Times New Roman"/>
              </a:rPr>
              <a:t> </a:t>
            </a:r>
          </a:p>
        </p:txBody>
      </p:sp>
      <p:sp>
        <p:nvSpPr>
          <p:cNvPr id="155" name="Shape 155"/>
          <p:cNvSpPr txBox="1"/>
          <p:nvPr/>
        </p:nvSpPr>
        <p:spPr>
          <a:xfrm>
            <a:off x="2209800" y="2286000"/>
            <a:ext cx="4724400" cy="8842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800" u="none">
                <a:solidFill>
                  <a:srgbClr val="ECB57E"/>
                </a:solidFill>
                <a:latin typeface="Calibri"/>
                <a:ea typeface="Calibri"/>
                <a:cs typeface="Calibri"/>
                <a:sym typeface="Calibri"/>
              </a:rPr>
              <a:t>Sitio oficial- Etniluminidad</a:t>
            </a:r>
          </a:p>
          <a:p>
            <a:pPr indent="0" lvl="0" marL="0" marR="0" rtl="0" algn="ctr">
              <a:lnSpc>
                <a:spcPct val="100000"/>
              </a:lnSpc>
              <a:spcBef>
                <a:spcPts val="0"/>
              </a:spcBef>
              <a:spcAft>
                <a:spcPts val="0"/>
              </a:spcAft>
              <a:buClr>
                <a:schemeClr val="dk1"/>
              </a:buClr>
              <a:buSzPct val="25000"/>
              <a:buFont typeface="Times New Roman"/>
              <a:buNone/>
            </a:pPr>
            <a:r>
              <a:rPr b="1" i="0" lang="en-US" sz="2400" u="sng">
                <a:solidFill>
                  <a:schemeClr val="hlink"/>
                </a:solidFill>
                <a:latin typeface="Times New Roman"/>
                <a:ea typeface="Times New Roman"/>
                <a:cs typeface="Times New Roman"/>
                <a:sym typeface="Times New Roman"/>
              </a:rPr>
              <a:t>http</a:t>
            </a:r>
            <a:r>
              <a:rPr b="1" i="0" lang="en-US" sz="2400" u="none">
                <a:solidFill>
                  <a:schemeClr val="dk1"/>
                </a:solidFill>
                <a:latin typeface="Times New Roman"/>
                <a:ea typeface="Times New Roman"/>
                <a:cs typeface="Times New Roman"/>
                <a:sym typeface="Times New Roman"/>
              </a:rPr>
              <a:t>http</a:t>
            </a:r>
            <a:r>
              <a:rPr b="1" i="0" lang="en-US" sz="2400" u="sng">
                <a:solidFill>
                  <a:schemeClr val="hlink"/>
                </a:solidFill>
                <a:latin typeface="Times New Roman"/>
                <a:ea typeface="Times New Roman"/>
                <a:cs typeface="Times New Roman"/>
                <a:sym typeface="Times New Roman"/>
              </a:rPr>
              <a:t>://</a:t>
            </a:r>
            <a:r>
              <a:rPr b="1" i="0" lang="en-US" sz="2400" u="none">
                <a:solidFill>
                  <a:schemeClr val="dk1"/>
                </a:solidFill>
                <a:latin typeface="Times New Roman"/>
                <a:ea typeface="Times New Roman"/>
                <a:cs typeface="Times New Roman"/>
                <a:sym typeface="Times New Roman"/>
              </a:rPr>
              <a:t>http://</a:t>
            </a:r>
            <a:r>
              <a:rPr b="1" i="0" lang="en-US" sz="2400" u="sng">
                <a:solidFill>
                  <a:schemeClr val="hlink"/>
                </a:solidFill>
                <a:latin typeface="Times New Roman"/>
                <a:ea typeface="Times New Roman"/>
                <a:cs typeface="Times New Roman"/>
                <a:sym typeface="Times New Roman"/>
              </a:rPr>
              <a:t>glavarello</a:t>
            </a:r>
            <a:r>
              <a:rPr b="1" i="0" lang="en-US" sz="2400" u="none">
                <a:solidFill>
                  <a:schemeClr val="dk1"/>
                </a:solidFill>
                <a:latin typeface="Times New Roman"/>
                <a:ea typeface="Times New Roman"/>
                <a:cs typeface="Times New Roman"/>
                <a:sym typeface="Times New Roman"/>
              </a:rPr>
              <a:t>http://glavarello</a:t>
            </a:r>
            <a:r>
              <a:rPr b="1" i="0" lang="en-US" sz="2400" u="sng">
                <a:solidFill>
                  <a:schemeClr val="hlink"/>
                </a:solidFill>
                <a:latin typeface="Times New Roman"/>
                <a:ea typeface="Times New Roman"/>
                <a:cs typeface="Times New Roman"/>
                <a:sym typeface="Times New Roman"/>
              </a:rPr>
              <a:t>.</a:t>
            </a:r>
            <a:r>
              <a:rPr b="1" i="0" lang="en-US" sz="2400" u="none">
                <a:solidFill>
                  <a:schemeClr val="dk1"/>
                </a:solidFill>
                <a:latin typeface="Times New Roman"/>
                <a:ea typeface="Times New Roman"/>
                <a:cs typeface="Times New Roman"/>
                <a:sym typeface="Times New Roman"/>
              </a:rPr>
              <a:t>http://glavarello.</a:t>
            </a:r>
            <a:r>
              <a:rPr b="1" i="0" lang="en-US" sz="2400" u="sng">
                <a:solidFill>
                  <a:schemeClr val="hlink"/>
                </a:solidFill>
                <a:latin typeface="Times New Roman"/>
                <a:ea typeface="Times New Roman"/>
                <a:cs typeface="Times New Roman"/>
                <a:sym typeface="Times New Roman"/>
              </a:rPr>
              <a:t>ning</a:t>
            </a:r>
            <a:r>
              <a:rPr b="1" i="0" lang="en-US" sz="2400" u="none">
                <a:solidFill>
                  <a:schemeClr val="dk1"/>
                </a:solidFill>
                <a:latin typeface="Times New Roman"/>
                <a:ea typeface="Times New Roman"/>
                <a:cs typeface="Times New Roman"/>
                <a:sym typeface="Times New Roman"/>
              </a:rPr>
              <a:t>http://glavarello.ning</a:t>
            </a:r>
            <a:r>
              <a:rPr b="1" i="0" lang="en-US" sz="2400" u="sng">
                <a:solidFill>
                  <a:schemeClr val="hlink"/>
                </a:solidFill>
                <a:latin typeface="Times New Roman"/>
                <a:ea typeface="Times New Roman"/>
                <a:cs typeface="Times New Roman"/>
                <a:sym typeface="Times New Roman"/>
              </a:rPr>
              <a:t>.</a:t>
            </a:r>
            <a:r>
              <a:rPr b="1" i="0" lang="en-US" sz="2400" u="none">
                <a:solidFill>
                  <a:schemeClr val="dk1"/>
                </a:solidFill>
                <a:latin typeface="Times New Roman"/>
                <a:ea typeface="Times New Roman"/>
                <a:cs typeface="Times New Roman"/>
                <a:sym typeface="Times New Roman"/>
              </a:rPr>
              <a:t>http://glavarello.ning.</a:t>
            </a:r>
            <a:r>
              <a:rPr b="1" i="0" lang="en-US" sz="2400" u="sng">
                <a:solidFill>
                  <a:schemeClr val="hlink"/>
                </a:solidFill>
                <a:latin typeface="Times New Roman"/>
                <a:ea typeface="Times New Roman"/>
                <a:cs typeface="Times New Roman"/>
                <a:sym typeface="Times New Roman"/>
              </a:rPr>
              <a:t>com</a:t>
            </a:r>
          </a:p>
        </p:txBody>
      </p:sp>
      <p:sp>
        <p:nvSpPr>
          <p:cNvPr id="156" name="Shape 156"/>
          <p:cNvSpPr txBox="1"/>
          <p:nvPr/>
        </p:nvSpPr>
        <p:spPr>
          <a:xfrm>
            <a:off x="0" y="5410200"/>
            <a:ext cx="914400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n-US" sz="2000" u="sng">
                <a:solidFill>
                  <a:schemeClr val="hlink"/>
                </a:solidFill>
                <a:latin typeface="Times New Roman"/>
                <a:ea typeface="Times New Roman"/>
                <a:cs typeface="Times New Roman"/>
                <a:sym typeface="Times New Roman"/>
              </a:rPr>
              <a:t>http</a:t>
            </a:r>
            <a:r>
              <a:rPr b="0" i="0" lang="en-US" sz="2000" u="none">
                <a:solidFill>
                  <a:schemeClr val="dk1"/>
                </a:solidFill>
                <a:latin typeface="Times New Roman"/>
                <a:ea typeface="Times New Roman"/>
                <a:cs typeface="Times New Roman"/>
                <a:sym typeface="Times New Roman"/>
              </a:rPr>
              <a:t>http</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a:t>
            </a:r>
            <a:r>
              <a:rPr b="0" i="0" lang="en-US" sz="2000" u="sng">
                <a:solidFill>
                  <a:schemeClr val="hlink"/>
                </a:solidFill>
                <a:latin typeface="Times New Roman"/>
                <a:ea typeface="Times New Roman"/>
                <a:cs typeface="Times New Roman"/>
                <a:sym typeface="Times New Roman"/>
              </a:rPr>
              <a:t>holismoplanetario</a:t>
            </a:r>
            <a:r>
              <a:rPr b="0" i="0" lang="en-US" sz="2000" u="none">
                <a:solidFill>
                  <a:schemeClr val="dk1"/>
                </a:solidFill>
                <a:latin typeface="Times New Roman"/>
                <a:ea typeface="Times New Roman"/>
                <a:cs typeface="Times New Roman"/>
                <a:sym typeface="Times New Roman"/>
              </a:rPr>
              <a:t>http://holismoplanetario</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http://holismoplanetario.</a:t>
            </a:r>
            <a:r>
              <a:rPr b="0" i="0" lang="en-US" sz="2000" u="sng">
                <a:solidFill>
                  <a:schemeClr val="hlink"/>
                </a:solidFill>
                <a:latin typeface="Times New Roman"/>
                <a:ea typeface="Times New Roman"/>
                <a:cs typeface="Times New Roman"/>
                <a:sym typeface="Times New Roman"/>
              </a:rPr>
              <a:t>wordpress</a:t>
            </a:r>
            <a:r>
              <a:rPr b="0" i="0" lang="en-US" sz="2000" u="none">
                <a:solidFill>
                  <a:schemeClr val="dk1"/>
                </a:solidFill>
                <a:latin typeface="Times New Roman"/>
                <a:ea typeface="Times New Roman"/>
                <a:cs typeface="Times New Roman"/>
                <a:sym typeface="Times New Roman"/>
              </a:rPr>
              <a:t>http://holismoplanetario.wordpress</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http://holismoplanetario.wordpress.</a:t>
            </a:r>
            <a:r>
              <a:rPr b="0" i="0" lang="en-US" sz="2000" u="sng">
                <a:solidFill>
                  <a:schemeClr val="hlink"/>
                </a:solidFill>
                <a:latin typeface="Times New Roman"/>
                <a:ea typeface="Times New Roman"/>
                <a:cs typeface="Times New Roman"/>
                <a:sym typeface="Times New Roman"/>
              </a:rPr>
              <a:t>com</a:t>
            </a:r>
            <a:r>
              <a:rPr b="0" i="0" lang="en-US" sz="2000" u="none">
                <a:solidFill>
                  <a:schemeClr val="dk1"/>
                </a:solidFill>
                <a:latin typeface="Times New Roman"/>
                <a:ea typeface="Times New Roman"/>
                <a:cs typeface="Times New Roman"/>
                <a:sym typeface="Times New Roman"/>
              </a:rPr>
              <a:t>http://holismoplanetario.wordpress.com</a:t>
            </a:r>
            <a:r>
              <a:rPr b="0" i="0" lang="en-US" sz="2000" u="sng">
                <a:solidFill>
                  <a:schemeClr val="hlink"/>
                </a:solidFill>
                <a:latin typeface="Times New Roman"/>
                <a:ea typeface="Times New Roman"/>
                <a:cs typeface="Times New Roman"/>
                <a:sym typeface="Times New Roman"/>
              </a:rPr>
              <a:t>/2010/01/06/escritos-del-maestro-</a:t>
            </a:r>
            <a:r>
              <a:rPr b="0" i="0" lang="en-US" sz="2000" u="none">
                <a:solidFill>
                  <a:schemeClr val="dk1"/>
                </a:solidFill>
                <a:latin typeface="Times New Roman"/>
                <a:ea typeface="Times New Roman"/>
                <a:cs typeface="Times New Roman"/>
                <a:sym typeface="Times New Roman"/>
              </a:rPr>
              <a:t>http://holismoplanetario.wordpress.com/2010/01/06/escritos-del-maestro-</a:t>
            </a:r>
            <a:r>
              <a:rPr b="0" i="0" lang="en-US" sz="2000" u="sng">
                <a:solidFill>
                  <a:schemeClr val="hlink"/>
                </a:solidFill>
                <a:latin typeface="Times New Roman"/>
                <a:ea typeface="Times New Roman"/>
                <a:cs typeface="Times New Roman"/>
                <a:sym typeface="Times New Roman"/>
              </a:rPr>
              <a:t>victor</a:t>
            </a:r>
            <a:r>
              <a:rPr b="0" i="0" lang="en-US" sz="2000" u="none">
                <a:solidFill>
                  <a:schemeClr val="dk1"/>
                </a:solidFill>
                <a:latin typeface="Times New Roman"/>
                <a:ea typeface="Times New Roman"/>
                <a:cs typeface="Times New Roman"/>
                <a:sym typeface="Times New Roman"/>
              </a:rPr>
              <a:t>http://holismoplanetario.wordpress.com/2010/01/06/escritos-del-maestro-victor</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http://holismoplanetario.wordpress.com/2010/01/06/escritos-del-maestro-victor-</a:t>
            </a:r>
            <a:r>
              <a:rPr b="0" i="0" lang="en-US" sz="2000" u="sng">
                <a:solidFill>
                  <a:schemeClr val="hlink"/>
                </a:solidFill>
                <a:latin typeface="Times New Roman"/>
                <a:ea typeface="Times New Roman"/>
                <a:cs typeface="Times New Roman"/>
                <a:sym typeface="Times New Roman"/>
              </a:rPr>
              <a:t>andres</a:t>
            </a:r>
            <a:r>
              <a:rPr b="0" i="0" lang="en-US" sz="2000" u="none">
                <a:solidFill>
                  <a:schemeClr val="dk1"/>
                </a:solidFill>
                <a:latin typeface="Times New Roman"/>
                <a:ea typeface="Times New Roman"/>
                <a:cs typeface="Times New Roman"/>
                <a:sym typeface="Times New Roman"/>
              </a:rPr>
              <a:t>http://holismoplanetario.wordpress.com/2010/01/06/escritos-del-maestro-victor-andres</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http://holismoplanetario.wordpress.com/2010/01/06/escritos-del-maestro-victor-andres-</a:t>
            </a:r>
            <a:r>
              <a:rPr b="0" i="0" lang="en-US" sz="2000" u="sng">
                <a:solidFill>
                  <a:schemeClr val="hlink"/>
                </a:solidFill>
                <a:latin typeface="Times New Roman"/>
                <a:ea typeface="Times New Roman"/>
                <a:cs typeface="Times New Roman"/>
                <a:sym typeface="Times New Roman"/>
              </a:rPr>
              <a:t>montero</a:t>
            </a:r>
            <a:r>
              <a:rPr b="0" i="0" lang="en-US" sz="2000" u="none">
                <a:solidFill>
                  <a:schemeClr val="dk1"/>
                </a:solidFill>
                <a:latin typeface="Times New Roman"/>
                <a:ea typeface="Times New Roman"/>
                <a:cs typeface="Times New Roman"/>
                <a:sym typeface="Times New Roman"/>
              </a:rPr>
              <a:t>http://holismoplanetario.wordpress.com/2010/01/06/escritos-del-maestro-victor-andres-montero</a:t>
            </a:r>
            <a:r>
              <a:rPr b="0" i="0" lang="en-US" sz="2000" u="sng">
                <a:solidFill>
                  <a:schemeClr val="hlink"/>
                </a:solidFill>
                <a:latin typeface="Times New Roman"/>
                <a:ea typeface="Times New Roman"/>
                <a:cs typeface="Times New Roman"/>
                <a:sym typeface="Times New Roman"/>
              </a:rPr>
              <a:t>-</a:t>
            </a:r>
            <a:r>
              <a:rPr b="0" i="0" lang="en-US" sz="2000" u="none">
                <a:solidFill>
                  <a:schemeClr val="dk1"/>
                </a:solidFill>
                <a:latin typeface="Times New Roman"/>
                <a:ea typeface="Times New Roman"/>
                <a:cs typeface="Times New Roman"/>
                <a:sym typeface="Times New Roman"/>
              </a:rPr>
              <a:t>http://holismoplanetario.wordpress.com/2010/01/06/escritos-del-maestro-victor-andres-montero-</a:t>
            </a:r>
            <a:r>
              <a:rPr b="0" i="0" lang="en-US" sz="2000" u="sng">
                <a:solidFill>
                  <a:schemeClr val="hlink"/>
                </a:solidFill>
                <a:latin typeface="Times New Roman"/>
                <a:ea typeface="Times New Roman"/>
                <a:cs typeface="Times New Roman"/>
                <a:sym typeface="Times New Roman"/>
              </a:rPr>
              <a:t>cam</a:t>
            </a:r>
            <a:r>
              <a:rPr b="0" i="0" lang="en-US" sz="2000" u="none">
                <a:solidFill>
                  <a:schemeClr val="dk1"/>
                </a:solidFill>
                <a:latin typeface="Times New Roman"/>
                <a:ea typeface="Times New Roman"/>
                <a:cs typeface="Times New Roman"/>
                <a:sym typeface="Times New Roman"/>
              </a:rPr>
              <a:t>http://holismoplanetario.wordpress.com/2010/01/06/escritos-del-maestro-victor-andres-montero-cam</a:t>
            </a:r>
            <a:r>
              <a:rPr b="0" i="0" lang="en-US" sz="2000" u="sng">
                <a:solidFill>
                  <a:schemeClr val="hlink"/>
                </a:solidFill>
                <a:latin typeface="Times New Roman"/>
                <a:ea typeface="Times New Roman"/>
                <a:cs typeface="Times New Roman"/>
                <a:sym typeface="Times New Roman"/>
              </a:rPr>
              <a:t>-serie-completa/</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0" name="Shape 160"/>
        <p:cNvGrpSpPr/>
        <p:nvPr/>
      </p:nvGrpSpPr>
      <p:grpSpPr>
        <a:xfrm>
          <a:off x="0" y="0"/>
          <a:ext cx="0" cy="0"/>
          <a:chOff x="0" y="0"/>
          <a:chExt cx="0" cy="0"/>
        </a:xfrm>
      </p:grpSpPr>
      <p:sp>
        <p:nvSpPr>
          <p:cNvPr id="161" name="Shape 161"/>
          <p:cNvSpPr txBox="1"/>
          <p:nvPr/>
        </p:nvSpPr>
        <p:spPr>
          <a:xfrm>
            <a:off x="228600" y="381000"/>
            <a:ext cx="8915400" cy="228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CC00"/>
              </a:buClr>
              <a:buSzPct val="25000"/>
              <a:buFont typeface="Times New Roman"/>
              <a:buNone/>
            </a:pPr>
            <a:r>
              <a:rPr b="1" i="1" lang="en-US" sz="6600" u="none">
                <a:solidFill>
                  <a:srgbClr val="FFCC00"/>
                </a:solidFill>
                <a:latin typeface="Times New Roman"/>
                <a:ea typeface="Times New Roman"/>
                <a:cs typeface="Times New Roman"/>
                <a:sym typeface="Times New Roman"/>
              </a:rPr>
              <a:t>El Arte nos hace Inmortales. </a:t>
            </a:r>
          </a:p>
        </p:txBody>
      </p:sp>
      <p:pic>
        <p:nvPicPr>
          <p:cNvPr id="162" name="Shape 162"/>
          <p:cNvPicPr preferRelativeResize="0"/>
          <p:nvPr/>
        </p:nvPicPr>
        <p:blipFill rotWithShape="1">
          <a:blip r:embed="rId3">
            <a:alphaModFix/>
          </a:blip>
          <a:srcRect b="0" l="0" r="0" t="0"/>
          <a:stretch/>
        </p:blipFill>
        <p:spPr>
          <a:xfrm>
            <a:off x="3733800" y="2667000"/>
            <a:ext cx="1514474" cy="1600199"/>
          </a:xfrm>
          <a:prstGeom prst="rect">
            <a:avLst/>
          </a:prstGeom>
          <a:noFill/>
          <a:ln>
            <a:noFill/>
          </a:ln>
        </p:spPr>
      </p:pic>
      <p:sp>
        <p:nvSpPr>
          <p:cNvPr id="163" name="Shape 163"/>
          <p:cNvSpPr txBox="1"/>
          <p:nvPr/>
        </p:nvSpPr>
        <p:spPr>
          <a:xfrm>
            <a:off x="1143000" y="6096000"/>
            <a:ext cx="3663950"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EBF02"/>
              </a:buClr>
              <a:buSzPct val="25000"/>
              <a:buFont typeface="Arial Narrow"/>
              <a:buNone/>
            </a:pPr>
            <a:r>
              <a:rPr b="1" i="1" lang="en-US" sz="2000" u="none">
                <a:solidFill>
                  <a:srgbClr val="DEBF02"/>
                </a:solidFill>
                <a:latin typeface="Arial Narrow"/>
                <a:ea typeface="Arial Narrow"/>
                <a:cs typeface="Arial Narrow"/>
                <a:sym typeface="Arial Narrow"/>
              </a:rPr>
              <a:t>*</a:t>
            </a:r>
          </a:p>
        </p:txBody>
      </p:sp>
      <p:sp>
        <p:nvSpPr>
          <p:cNvPr id="164" name="Shape 164"/>
          <p:cNvSpPr txBox="1"/>
          <p:nvPr/>
        </p:nvSpPr>
        <p:spPr>
          <a:xfrm>
            <a:off x="304800" y="6096000"/>
            <a:ext cx="1066799"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EBF02"/>
              </a:buClr>
              <a:buSzPct val="25000"/>
              <a:buFont typeface="Arial Narrow"/>
              <a:buNone/>
            </a:pPr>
            <a:r>
              <a:rPr b="1" i="1" lang="en-US" sz="2000" u="none">
                <a:solidFill>
                  <a:srgbClr val="DEBF02"/>
                </a:solidFill>
                <a:latin typeface="Arial Narrow"/>
                <a:ea typeface="Arial Narrow"/>
                <a:cs typeface="Arial Narrow"/>
                <a:sym typeface="Arial Narrow"/>
              </a:rPr>
              <a:t>Hoy es:</a:t>
            </a:r>
          </a:p>
        </p:txBody>
      </p:sp>
      <p:sp>
        <p:nvSpPr>
          <p:cNvPr id="165" name="Shape 165"/>
          <p:cNvSpPr txBox="1"/>
          <p:nvPr/>
        </p:nvSpPr>
        <p:spPr>
          <a:xfrm>
            <a:off x="6400800" y="5943600"/>
            <a:ext cx="2362200" cy="461961"/>
          </a:xfrm>
          <a:prstGeom prst="rect">
            <a:avLst/>
          </a:prstGeom>
          <a:gradFill>
            <a:gsLst>
              <a:gs pos="0">
                <a:srgbClr val="A08200"/>
              </a:gs>
              <a:gs pos="50000">
                <a:srgbClr val="E4B900"/>
              </a:gs>
              <a:gs pos="100000">
                <a:srgbClr val="A08200"/>
              </a:gs>
            </a:gsLst>
            <a:lin ang="5400000" scaled="0"/>
          </a:gra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a:solidFill>
                  <a:srgbClr val="000000"/>
                </a:solidFill>
                <a:latin typeface="Arial"/>
                <a:ea typeface="Arial"/>
                <a:cs typeface="Arial"/>
                <a:sym typeface="Arial"/>
              </a:rPr>
              <a:t>Son: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2" name="Shape 42"/>
        <p:cNvGrpSpPr/>
        <p:nvPr/>
      </p:nvGrpSpPr>
      <p:grpSpPr>
        <a:xfrm>
          <a:off x="0" y="0"/>
          <a:ext cx="0" cy="0"/>
          <a:chOff x="0" y="0"/>
          <a:chExt cx="0" cy="0"/>
        </a:xfrm>
      </p:grpSpPr>
      <p:sp>
        <p:nvSpPr>
          <p:cNvPr id="43" name="Shape 43"/>
          <p:cNvSpPr txBox="1"/>
          <p:nvPr/>
        </p:nvSpPr>
        <p:spPr>
          <a:xfrm>
            <a:off x="304800" y="609600"/>
            <a:ext cx="8458200" cy="5859461"/>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FFCC00"/>
              </a:buClr>
              <a:buSzPct val="25000"/>
              <a:buFont typeface="Times New Roman"/>
              <a:buNone/>
            </a:pPr>
            <a:r>
              <a:rPr b="1" i="1" lang="en-US" sz="1800" u="none">
                <a:solidFill>
                  <a:srgbClr val="FFCC00"/>
                </a:solidFill>
                <a:latin typeface="Times New Roman"/>
                <a:ea typeface="Times New Roman"/>
                <a:cs typeface="Times New Roman"/>
                <a:sym typeface="Times New Roman"/>
              </a:rPr>
              <a:t>                           </a:t>
            </a:r>
            <a:r>
              <a:rPr b="1" i="1" lang="en-US" sz="1800" u="sng">
                <a:solidFill>
                  <a:srgbClr val="DAD3AE"/>
                </a:solidFill>
                <a:latin typeface="Calibri"/>
                <a:ea typeface="Calibri"/>
                <a:cs typeface="Calibri"/>
                <a:sym typeface="Calibri"/>
              </a:rPr>
              <a:t>Pasajes de la Virgen hasta el nacimiento del Niño Jesús.</a:t>
            </a:r>
          </a:p>
          <a:p>
            <a:pPr indent="0" lvl="0" marL="0" marR="0" rtl="0" algn="just">
              <a:lnSpc>
                <a:spcPct val="100000"/>
              </a:lnSpc>
              <a:spcBef>
                <a:spcPts val="0"/>
              </a:spcBef>
              <a:spcAft>
                <a:spcPts val="0"/>
              </a:spcAft>
              <a:buClr>
                <a:schemeClr val="dk1"/>
              </a:buClr>
              <a:buFont typeface="Times New Roman"/>
              <a:buNone/>
            </a:pPr>
            <a:r>
              <a:t/>
            </a:r>
            <a:endParaRPr b="1" i="1" sz="18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Magnificas tallas de medio relieve. Inicialmente ubicadas en la Capilla Mayor de la antigua Iglesia Franciscana de la Concepción de Lima, demolida en parte para la ampliación de la Av. Abancay, ahora, algunas de las tablas se pueden ver en la Catedral de Lima. </a:t>
            </a:r>
          </a:p>
          <a:p>
            <a:pPr indent="0" lvl="0" marL="0" marR="0" rtl="0" algn="just">
              <a:lnSpc>
                <a:spcPct val="100000"/>
              </a:lnSpc>
              <a:spcBef>
                <a:spcPts val="0"/>
              </a:spcBef>
              <a:spcAft>
                <a:spcPts val="0"/>
              </a:spcAft>
              <a:buClr>
                <a:schemeClr val="dk1"/>
              </a:buClr>
              <a:buFont typeface="Times New Roman"/>
              <a:buNone/>
            </a:pPr>
            <a:r>
              <a:t/>
            </a:r>
            <a:endParaRPr b="1" i="1" sz="1800" u="none">
              <a:solidFill>
                <a:srgbClr val="DAD3AE"/>
              </a:solidFill>
              <a:latin typeface="Calibri"/>
              <a:ea typeface="Calibri"/>
              <a:cs typeface="Calibri"/>
              <a:sym typeface="Calibri"/>
            </a:endParaRPr>
          </a:p>
          <a:p>
            <a:pPr indent="0" lvl="0" marL="0" marR="0" rtl="0" algn="just">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El Retablo de la Capilla Mayor, sufrió un proceso largo y complejo. Fue realizado por tres escultores. Martín Alonso de Mesa y Villavicencio (1573-1626), escultor y arquitecto natural de Sevilla, España, llegó a la Ciudad de los Reyes a finales del siglo XVI; fue el iniciador del retablo con la serie de la Vida de la Virgen; a su fallecimiento, en 1626, dicho trabajo fue continuado por Gaspar de la Cueva (1589-1640), escultor español afincado en Lima desde 1613, quien se contrató el 26 de junio de 1626 para terminarlo. De la Cueva tampoco lo pudo completar según consta en la escritura pública hecha ante Diego Sánchez Badillo del 20 de octubre de 1627; por deudas tuvo que abandonar Lima hacia el Alto Perú, hoy Bolivia. Finalmente fue Juan García Salguero (¿-1629), escultor criollo de México, con residencia en Lima, quien lo concluyó dos años mas tarde, incluyendo las figuras que habían de adornarlo: Ángeles, Serafines, Niños, Evangelistas, Virtudes y cuatro historias de medio relieve, que representaban escenas de la vida de la Virgen; el retablo fue terminado el 2 de octubre de 1629; poco antes de su fallecimiento</a:t>
            </a:r>
            <a:r>
              <a:rPr b="1" i="1" lang="en-US" sz="1800" u="none">
                <a:solidFill>
                  <a:srgbClr val="FFCC00"/>
                </a:solidFill>
                <a:latin typeface="Calibri"/>
                <a:ea typeface="Calibri"/>
                <a:cs typeface="Calibri"/>
                <a:sym typeface="Calibri"/>
              </a:rPr>
              <a:t>.</a:t>
            </a:r>
          </a:p>
        </p:txBody>
      </p:sp>
      <p:pic>
        <p:nvPicPr>
          <p:cNvPr id="44" name="Shape 44"/>
          <p:cNvPicPr preferRelativeResize="0"/>
          <p:nvPr/>
        </p:nvPicPr>
        <p:blipFill rotWithShape="1">
          <a:blip r:embed="rId3">
            <a:alphaModFix/>
          </a:blip>
          <a:srcRect b="0" l="0" r="0" t="0"/>
          <a:stretch/>
        </p:blipFill>
        <p:spPr>
          <a:xfrm>
            <a:off x="2667000" y="0"/>
            <a:ext cx="3733800" cy="646112"/>
          </a:xfrm>
          <a:prstGeom prst="rect">
            <a:avLst/>
          </a:prstGeom>
          <a:noFill/>
          <a:ln>
            <a:noFill/>
          </a:ln>
        </p:spPr>
      </p:pic>
      <p:pic>
        <p:nvPicPr>
          <p:cNvPr id="45" name="Shape 45"/>
          <p:cNvPicPr preferRelativeResize="0"/>
          <p:nvPr/>
        </p:nvPicPr>
        <p:blipFill rotWithShape="1">
          <a:blip r:embed="rId3">
            <a:alphaModFix/>
          </a:blip>
          <a:srcRect b="0" l="0" r="0" t="0"/>
          <a:stretch/>
        </p:blipFill>
        <p:spPr>
          <a:xfrm>
            <a:off x="2971800" y="6211887"/>
            <a:ext cx="3733800" cy="646112"/>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9" name="Shape 49"/>
        <p:cNvGrpSpPr/>
        <p:nvPr/>
      </p:nvGrpSpPr>
      <p:grpSpPr>
        <a:xfrm>
          <a:off x="0" y="0"/>
          <a:ext cx="0" cy="0"/>
          <a:chOff x="0" y="0"/>
          <a:chExt cx="0" cy="0"/>
        </a:xfrm>
      </p:grpSpPr>
      <p:pic>
        <p:nvPicPr>
          <p:cNvPr id="50" name="Shape 50"/>
          <p:cNvPicPr preferRelativeResize="0"/>
          <p:nvPr/>
        </p:nvPicPr>
        <p:blipFill rotWithShape="1">
          <a:blip r:embed="rId3">
            <a:alphaModFix/>
          </a:blip>
          <a:srcRect b="0" l="0" r="0" t="0"/>
          <a:stretch/>
        </p:blipFill>
        <p:spPr>
          <a:xfrm>
            <a:off x="304800" y="1066800"/>
            <a:ext cx="815975" cy="4724400"/>
          </a:xfrm>
          <a:prstGeom prst="rect">
            <a:avLst/>
          </a:prstGeom>
          <a:noFill/>
          <a:ln>
            <a:noFill/>
          </a:ln>
        </p:spPr>
      </p:pic>
      <p:pic>
        <p:nvPicPr>
          <p:cNvPr id="51" name="Shape 51"/>
          <p:cNvPicPr preferRelativeResize="0"/>
          <p:nvPr/>
        </p:nvPicPr>
        <p:blipFill rotWithShape="1">
          <a:blip r:embed="rId3">
            <a:alphaModFix/>
          </a:blip>
          <a:srcRect b="0" l="0" r="0" t="0"/>
          <a:stretch/>
        </p:blipFill>
        <p:spPr>
          <a:xfrm>
            <a:off x="8328025" y="1066800"/>
            <a:ext cx="815975" cy="4724400"/>
          </a:xfrm>
          <a:prstGeom prst="rect">
            <a:avLst/>
          </a:prstGeom>
          <a:noFill/>
          <a:ln>
            <a:noFill/>
          </a:ln>
        </p:spPr>
      </p:pic>
      <p:pic>
        <p:nvPicPr>
          <p:cNvPr id="52" name="Shape 52"/>
          <p:cNvPicPr preferRelativeResize="0"/>
          <p:nvPr/>
        </p:nvPicPr>
        <p:blipFill rotWithShape="1">
          <a:blip r:embed="rId4">
            <a:alphaModFix/>
          </a:blip>
          <a:srcRect b="0" l="0" r="0" t="0"/>
          <a:stretch/>
        </p:blipFill>
        <p:spPr>
          <a:xfrm>
            <a:off x="1447800" y="0"/>
            <a:ext cx="6445250" cy="6858000"/>
          </a:xfrm>
          <a:prstGeom prst="rect">
            <a:avLst/>
          </a:prstGeom>
          <a:noFill/>
          <a:ln>
            <a:noFill/>
          </a:ln>
        </p:spPr>
      </p:pic>
      <p:sp>
        <p:nvSpPr>
          <p:cNvPr id="53" name="Shape 53"/>
          <p:cNvSpPr txBox="1"/>
          <p:nvPr/>
        </p:nvSpPr>
        <p:spPr>
          <a:xfrm>
            <a:off x="3886200" y="2209800"/>
            <a:ext cx="2514599" cy="304799"/>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Vida de la Virgen María</a:t>
            </a:r>
            <a:r>
              <a:rPr b="1" i="1" lang="en-US" sz="1800" u="none">
                <a:solidFill>
                  <a:srgbClr val="FFCC00"/>
                </a:solidFill>
                <a:latin typeface="Times New Roman"/>
                <a:ea typeface="Times New Roman"/>
                <a:cs typeface="Times New Roman"/>
                <a:sym typeface="Times New Roman"/>
              </a:rPr>
              <a:t> </a:t>
            </a:r>
          </a:p>
        </p:txBody>
      </p:sp>
      <p:sp>
        <p:nvSpPr>
          <p:cNvPr id="54" name="Shape 54"/>
          <p:cNvSpPr txBox="1"/>
          <p:nvPr/>
        </p:nvSpPr>
        <p:spPr>
          <a:xfrm>
            <a:off x="1981200" y="71436"/>
            <a:ext cx="5638800" cy="396874"/>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Vida de la Virgen en la Basílica Catedral de Lima</a:t>
            </a:r>
            <a:r>
              <a:rPr b="1" i="1" lang="en-US" sz="1800" u="none">
                <a:solidFill>
                  <a:srgbClr val="DAD3AE"/>
                </a:solidFill>
                <a:latin typeface="Calibri"/>
                <a:ea typeface="Calibri"/>
                <a:cs typeface="Calibri"/>
                <a:sym typeface="Calibri"/>
              </a:rPr>
              <a:t> </a:t>
            </a:r>
          </a:p>
        </p:txBody>
      </p:sp>
      <p:sp>
        <p:nvSpPr>
          <p:cNvPr id="55" name="Shape 55"/>
          <p:cNvSpPr txBox="1"/>
          <p:nvPr/>
        </p:nvSpPr>
        <p:spPr>
          <a:xfrm>
            <a:off x="1447800" y="4114800"/>
            <a:ext cx="2514599" cy="517524"/>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Encuentro con sus padres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San Joaquín y Santa Ana </a:t>
            </a:r>
          </a:p>
        </p:txBody>
      </p:sp>
      <p:sp>
        <p:nvSpPr>
          <p:cNvPr id="56" name="Shape 56"/>
          <p:cNvSpPr txBox="1"/>
          <p:nvPr/>
        </p:nvSpPr>
        <p:spPr>
          <a:xfrm>
            <a:off x="4114800" y="4114800"/>
            <a:ext cx="1981199" cy="517524"/>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Anunciación del</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Arcangel San Gabriel</a:t>
            </a:r>
          </a:p>
        </p:txBody>
      </p:sp>
      <p:sp>
        <p:nvSpPr>
          <p:cNvPr id="57" name="Shape 57"/>
          <p:cNvSpPr txBox="1"/>
          <p:nvPr/>
        </p:nvSpPr>
        <p:spPr>
          <a:xfrm>
            <a:off x="6400800" y="4114800"/>
            <a:ext cx="1904999" cy="517524"/>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Visita a su prima </a:t>
            </a:r>
          </a:p>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Santa Isabel</a:t>
            </a:r>
            <a:r>
              <a:rPr b="1" i="1" lang="en-US" sz="1400" u="none">
                <a:solidFill>
                  <a:srgbClr val="FFCC00"/>
                </a:solidFill>
                <a:latin typeface="Times New Roman"/>
                <a:ea typeface="Times New Roman"/>
                <a:cs typeface="Times New Roman"/>
                <a:sym typeface="Times New Roman"/>
              </a:rPr>
              <a:t> </a:t>
            </a:r>
          </a:p>
        </p:txBody>
      </p:sp>
      <p:sp>
        <p:nvSpPr>
          <p:cNvPr id="58" name="Shape 58"/>
          <p:cNvSpPr txBox="1"/>
          <p:nvPr/>
        </p:nvSpPr>
        <p:spPr>
          <a:xfrm>
            <a:off x="2438400" y="6400800"/>
            <a:ext cx="2514599" cy="304799"/>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Nacimiento del Niño Jesús</a:t>
            </a:r>
          </a:p>
        </p:txBody>
      </p:sp>
      <p:sp>
        <p:nvSpPr>
          <p:cNvPr id="59" name="Shape 59"/>
          <p:cNvSpPr txBox="1"/>
          <p:nvPr/>
        </p:nvSpPr>
        <p:spPr>
          <a:xfrm>
            <a:off x="5715000" y="6400800"/>
            <a:ext cx="2514599" cy="304799"/>
          </a:xfrm>
          <a:prstGeom prst="rect">
            <a:avLst/>
          </a:pr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a:solidFill>
                  <a:srgbClr val="DAD3AE"/>
                </a:solidFill>
                <a:latin typeface="Calibri"/>
                <a:ea typeface="Calibri"/>
                <a:cs typeface="Calibri"/>
                <a:sym typeface="Calibri"/>
              </a:rPr>
              <a:t>La Adoraciónal Niño</a:t>
            </a:r>
            <a:r>
              <a:rPr b="1" i="1" lang="en-US" sz="1400" u="none">
                <a:solidFill>
                  <a:srgbClr val="FFCC00"/>
                </a:solidFill>
                <a:latin typeface="Times New Roman"/>
                <a:ea typeface="Times New Roman"/>
                <a:cs typeface="Times New Roman"/>
                <a:sym typeface="Times New Roman"/>
              </a:rPr>
              <a:t>  </a:t>
            </a:r>
            <a:r>
              <a:rPr b="1" i="1" lang="en-US" sz="1800" u="none">
                <a:solidFill>
                  <a:srgbClr val="FFCC00"/>
                </a:solidFill>
                <a:latin typeface="Times New Roman"/>
                <a:ea typeface="Times New Roman"/>
                <a:cs typeface="Times New Roman"/>
                <a:sym typeface="Times New Roman"/>
              </a:rPr>
              <a:t>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3" name="Shape 63"/>
        <p:cNvGrpSpPr/>
        <p:nvPr/>
      </p:nvGrpSpPr>
      <p:grpSpPr>
        <a:xfrm>
          <a:off x="0" y="0"/>
          <a:ext cx="0" cy="0"/>
          <a:chOff x="0" y="0"/>
          <a:chExt cx="0" cy="0"/>
        </a:xfrm>
      </p:grpSpPr>
      <p:sp>
        <p:nvSpPr>
          <p:cNvPr id="64" name="Shape 64"/>
          <p:cNvSpPr txBox="1"/>
          <p:nvPr/>
        </p:nvSpPr>
        <p:spPr>
          <a:xfrm>
            <a:off x="0" y="5867400"/>
            <a:ext cx="914400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El Ángel Gabriel anuncia a María que sería la madre  del Redentor del mundo.</a:t>
            </a: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Lucas  Cap. I   28 . 33</a:t>
            </a:r>
          </a:p>
        </p:txBody>
      </p:sp>
      <p:sp>
        <p:nvSpPr>
          <p:cNvPr id="65" name="Shape 65"/>
          <p:cNvSpPr txBox="1"/>
          <p:nvPr/>
        </p:nvSpPr>
        <p:spPr>
          <a:xfrm>
            <a:off x="6248400" y="6491287"/>
            <a:ext cx="2895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Medio relieve, siglo XVII</a:t>
            </a:r>
          </a:p>
        </p:txBody>
      </p:sp>
      <p:pic>
        <p:nvPicPr>
          <p:cNvPr id="66" name="Shape 66"/>
          <p:cNvPicPr preferRelativeResize="0"/>
          <p:nvPr/>
        </p:nvPicPr>
        <p:blipFill rotWithShape="1">
          <a:blip r:embed="rId3">
            <a:alphaModFix/>
          </a:blip>
          <a:srcRect b="0" l="0" r="0" t="0"/>
          <a:stretch/>
        </p:blipFill>
        <p:spPr>
          <a:xfrm>
            <a:off x="1981200" y="0"/>
            <a:ext cx="5167312" cy="5764212"/>
          </a:xfrm>
          <a:prstGeom prst="rect">
            <a:avLst/>
          </a:prstGeom>
          <a:noFill/>
          <a:ln>
            <a:noFill/>
          </a:ln>
        </p:spPr>
      </p:pic>
      <p:pic>
        <p:nvPicPr>
          <p:cNvPr id="67" name="Shape 67"/>
          <p:cNvPicPr preferRelativeResize="0"/>
          <p:nvPr/>
        </p:nvPicPr>
        <p:blipFill rotWithShape="1">
          <a:blip r:embed="rId4">
            <a:alphaModFix/>
          </a:blip>
          <a:srcRect b="0" l="0" r="0" t="0"/>
          <a:stretch/>
        </p:blipFill>
        <p:spPr>
          <a:xfrm>
            <a:off x="0" y="1828800"/>
            <a:ext cx="1219199" cy="1138236"/>
          </a:xfrm>
          <a:prstGeom prst="rect">
            <a:avLst/>
          </a:prstGeom>
          <a:noFill/>
          <a:ln>
            <a:noFill/>
          </a:ln>
        </p:spPr>
      </p:pic>
      <p:pic>
        <p:nvPicPr>
          <p:cNvPr id="68" name="Shape 68"/>
          <p:cNvPicPr preferRelativeResize="0"/>
          <p:nvPr/>
        </p:nvPicPr>
        <p:blipFill rotWithShape="1">
          <a:blip r:embed="rId5">
            <a:alphaModFix/>
          </a:blip>
          <a:srcRect b="0" l="0" r="0" t="0"/>
          <a:stretch/>
        </p:blipFill>
        <p:spPr>
          <a:xfrm>
            <a:off x="7896225" y="1752600"/>
            <a:ext cx="1247774" cy="1165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2" name="Shape 72"/>
        <p:cNvGrpSpPr/>
        <p:nvPr/>
      </p:nvGrpSpPr>
      <p:grpSpPr>
        <a:xfrm>
          <a:off x="0" y="0"/>
          <a:ext cx="0" cy="0"/>
          <a:chOff x="0" y="0"/>
          <a:chExt cx="0" cy="0"/>
        </a:xfrm>
      </p:grpSpPr>
      <p:pic>
        <p:nvPicPr>
          <p:cNvPr id="73" name="Shape 73"/>
          <p:cNvPicPr preferRelativeResize="0"/>
          <p:nvPr/>
        </p:nvPicPr>
        <p:blipFill rotWithShape="1">
          <a:blip r:embed="rId3">
            <a:alphaModFix/>
          </a:blip>
          <a:srcRect b="0" l="0" r="0" t="0"/>
          <a:stretch/>
        </p:blipFill>
        <p:spPr>
          <a:xfrm>
            <a:off x="0" y="0"/>
            <a:ext cx="5141911" cy="6858000"/>
          </a:xfrm>
          <a:prstGeom prst="rect">
            <a:avLst/>
          </a:prstGeom>
          <a:noFill/>
          <a:ln>
            <a:noFill/>
          </a:ln>
        </p:spPr>
      </p:pic>
      <p:sp>
        <p:nvSpPr>
          <p:cNvPr id="74" name="Shape 74"/>
          <p:cNvSpPr txBox="1"/>
          <p:nvPr/>
        </p:nvSpPr>
        <p:spPr>
          <a:xfrm>
            <a:off x="5715000" y="2743200"/>
            <a:ext cx="304800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Encuentro con sus padres San Joaquín y Santa Ana</a:t>
            </a:r>
          </a:p>
        </p:txBody>
      </p:sp>
      <p:sp>
        <p:nvSpPr>
          <p:cNvPr id="75" name="Shape 75"/>
          <p:cNvSpPr txBox="1"/>
          <p:nvPr/>
        </p:nvSpPr>
        <p:spPr>
          <a:xfrm>
            <a:off x="5486400" y="5410200"/>
            <a:ext cx="2895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Medio relieve, siglo XVII</a:t>
            </a:r>
          </a:p>
        </p:txBody>
      </p:sp>
      <p:pic>
        <p:nvPicPr>
          <p:cNvPr id="76" name="Shape 76"/>
          <p:cNvPicPr preferRelativeResize="0"/>
          <p:nvPr/>
        </p:nvPicPr>
        <p:blipFill rotWithShape="1">
          <a:blip r:embed="rId4">
            <a:alphaModFix/>
          </a:blip>
          <a:srcRect b="0" l="0" r="0" t="0"/>
          <a:stretch/>
        </p:blipFill>
        <p:spPr>
          <a:xfrm>
            <a:off x="7315200" y="304800"/>
            <a:ext cx="1400174" cy="13081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0" name="Shape 80"/>
        <p:cNvGrpSpPr/>
        <p:nvPr/>
      </p:nvGrpSpPr>
      <p:grpSpPr>
        <a:xfrm>
          <a:off x="0" y="0"/>
          <a:ext cx="0" cy="0"/>
          <a:chOff x="0" y="0"/>
          <a:chExt cx="0" cy="0"/>
        </a:xfrm>
      </p:grpSpPr>
      <p:sp>
        <p:nvSpPr>
          <p:cNvPr id="81" name="Shape 81"/>
          <p:cNvSpPr txBox="1"/>
          <p:nvPr/>
        </p:nvSpPr>
        <p:spPr>
          <a:xfrm>
            <a:off x="762000" y="2749550"/>
            <a:ext cx="2852737"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Visita de la Virgen María </a:t>
            </a: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a su prima Isabel.</a:t>
            </a:r>
          </a:p>
          <a:p>
            <a:pPr indent="0" lvl="0" marL="0" marR="0" rtl="0" algn="l">
              <a:lnSpc>
                <a:spcPct val="100000"/>
              </a:lnSpc>
              <a:spcBef>
                <a:spcPts val="0"/>
              </a:spcBef>
              <a:spcAft>
                <a:spcPts val="0"/>
              </a:spcAft>
              <a:buClr>
                <a:schemeClr val="dk1"/>
              </a:buClr>
              <a:buFont typeface="Times New Roman"/>
              <a:buNone/>
            </a:pPr>
            <a:r>
              <a:t/>
            </a:r>
            <a:endParaRPr b="1" i="1" sz="20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 Lucas cap. I. 40.42</a:t>
            </a:r>
          </a:p>
        </p:txBody>
      </p:sp>
      <p:sp>
        <p:nvSpPr>
          <p:cNvPr id="82" name="Shape 82"/>
          <p:cNvSpPr txBox="1"/>
          <p:nvPr/>
        </p:nvSpPr>
        <p:spPr>
          <a:xfrm>
            <a:off x="685800" y="5715000"/>
            <a:ext cx="2895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Medio relieve, siglo XVII</a:t>
            </a:r>
          </a:p>
        </p:txBody>
      </p:sp>
      <p:pic>
        <p:nvPicPr>
          <p:cNvPr id="83" name="Shape 83"/>
          <p:cNvPicPr preferRelativeResize="0"/>
          <p:nvPr/>
        </p:nvPicPr>
        <p:blipFill rotWithShape="1">
          <a:blip r:embed="rId3">
            <a:alphaModFix/>
          </a:blip>
          <a:srcRect b="0" l="0" r="0" t="0"/>
          <a:stretch/>
        </p:blipFill>
        <p:spPr>
          <a:xfrm>
            <a:off x="1295400" y="609600"/>
            <a:ext cx="1828800" cy="1601786"/>
          </a:xfrm>
          <a:prstGeom prst="rect">
            <a:avLst/>
          </a:prstGeom>
          <a:noFill/>
          <a:ln>
            <a:noFill/>
          </a:ln>
        </p:spPr>
      </p:pic>
      <p:pic>
        <p:nvPicPr>
          <p:cNvPr id="84" name="Shape 84"/>
          <p:cNvPicPr preferRelativeResize="0"/>
          <p:nvPr/>
        </p:nvPicPr>
        <p:blipFill rotWithShape="1">
          <a:blip r:embed="rId4">
            <a:alphaModFix/>
          </a:blip>
          <a:srcRect b="0" l="0" r="0" t="0"/>
          <a:stretch/>
        </p:blipFill>
        <p:spPr>
          <a:xfrm>
            <a:off x="4008437" y="0"/>
            <a:ext cx="5135561" cy="685800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0" y="0"/>
            <a:ext cx="9144000" cy="6862762"/>
          </a:xfrm>
          <a:prstGeom prst="rect">
            <a:avLst/>
          </a:prstGeom>
          <a:noFill/>
          <a:ln>
            <a:noFill/>
          </a:ln>
        </p:spPr>
      </p:pic>
      <p:sp>
        <p:nvSpPr>
          <p:cNvPr id="90" name="Shape 90"/>
          <p:cNvSpPr txBox="1"/>
          <p:nvPr/>
        </p:nvSpPr>
        <p:spPr>
          <a:xfrm>
            <a:off x="3429000" y="4210050"/>
            <a:ext cx="3809999" cy="2647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6600"/>
              </a:buClr>
              <a:buSzPct val="25000"/>
              <a:buFont typeface="Times New Roman"/>
              <a:buNone/>
            </a:pPr>
            <a:r>
              <a:rPr b="1" i="1" lang="en-US" sz="2000" u="none">
                <a:solidFill>
                  <a:srgbClr val="006600"/>
                </a:solidFill>
                <a:latin typeface="Times New Roman"/>
                <a:ea typeface="Times New Roman"/>
                <a:cs typeface="Times New Roman"/>
                <a:sym typeface="Times New Roman"/>
              </a:rPr>
              <a:t>        </a:t>
            </a:r>
            <a:r>
              <a:rPr b="1" i="1" lang="en-US" sz="2400" u="none">
                <a:solidFill>
                  <a:srgbClr val="004800"/>
                </a:solidFill>
                <a:latin typeface="Times New Roman"/>
                <a:ea typeface="Times New Roman"/>
                <a:cs typeface="Times New Roman"/>
                <a:sym typeface="Times New Roman"/>
              </a:rPr>
              <a:t>José y María </a:t>
            </a:r>
          </a:p>
          <a:p>
            <a:pPr indent="0" lvl="0" marL="0" marR="0" rtl="0" algn="l">
              <a:lnSpc>
                <a:spcPct val="100000"/>
              </a:lnSpc>
              <a:spcBef>
                <a:spcPts val="0"/>
              </a:spcBef>
              <a:spcAft>
                <a:spcPts val="0"/>
              </a:spcAft>
              <a:buClr>
                <a:srgbClr val="004800"/>
              </a:buClr>
              <a:buSzPct val="25000"/>
              <a:buFont typeface="Times New Roman"/>
              <a:buNone/>
            </a:pPr>
            <a:r>
              <a:rPr b="1" i="1" lang="en-US" sz="2400" u="none">
                <a:solidFill>
                  <a:srgbClr val="004800"/>
                </a:solidFill>
                <a:latin typeface="Times New Roman"/>
                <a:ea typeface="Times New Roman"/>
                <a:cs typeface="Times New Roman"/>
                <a:sym typeface="Times New Roman"/>
              </a:rPr>
              <a:t>    camino a Belén</a:t>
            </a:r>
          </a:p>
          <a:p>
            <a:pPr indent="0" lvl="0" marL="0" marR="0" rtl="0" algn="l">
              <a:lnSpc>
                <a:spcPct val="100000"/>
              </a:lnSpc>
              <a:spcBef>
                <a:spcPts val="0"/>
              </a:spcBef>
              <a:spcAft>
                <a:spcPts val="0"/>
              </a:spcAft>
              <a:buClr>
                <a:srgbClr val="004800"/>
              </a:buClr>
              <a:buSzPct val="25000"/>
              <a:buFont typeface="Times New Roman"/>
              <a:buNone/>
            </a:pPr>
            <a:r>
              <a:rPr b="1" i="1" lang="en-US" sz="2400" u="none">
                <a:solidFill>
                  <a:srgbClr val="004800"/>
                </a:solidFill>
                <a:latin typeface="Times New Roman"/>
                <a:ea typeface="Times New Roman"/>
                <a:cs typeface="Times New Roman"/>
                <a:sym typeface="Times New Roman"/>
              </a:rPr>
              <a:t> cumpliendo la orden</a:t>
            </a:r>
          </a:p>
          <a:p>
            <a:pPr indent="0" lvl="0" marL="0" marR="0" rtl="0" algn="l">
              <a:lnSpc>
                <a:spcPct val="100000"/>
              </a:lnSpc>
              <a:spcBef>
                <a:spcPts val="0"/>
              </a:spcBef>
              <a:spcAft>
                <a:spcPts val="0"/>
              </a:spcAft>
              <a:buClr>
                <a:srgbClr val="004800"/>
              </a:buClr>
              <a:buSzPct val="25000"/>
              <a:buFont typeface="Times New Roman"/>
              <a:buNone/>
            </a:pPr>
            <a:r>
              <a:rPr b="1" i="1" lang="en-US" sz="2400" u="none">
                <a:solidFill>
                  <a:srgbClr val="004800"/>
                </a:solidFill>
                <a:latin typeface="Times New Roman"/>
                <a:ea typeface="Times New Roman"/>
                <a:cs typeface="Times New Roman"/>
                <a:sym typeface="Times New Roman"/>
              </a:rPr>
              <a:t> de realizar un censo. </a:t>
            </a:r>
          </a:p>
          <a:p>
            <a:pPr indent="0" lvl="0" marL="0" marR="0" rtl="0" algn="l">
              <a:lnSpc>
                <a:spcPct val="100000"/>
              </a:lnSpc>
              <a:spcBef>
                <a:spcPts val="0"/>
              </a:spcBef>
              <a:spcAft>
                <a:spcPts val="0"/>
              </a:spcAft>
              <a:buClr>
                <a:schemeClr val="dk1"/>
              </a:buClr>
              <a:buFont typeface="Times New Roman"/>
              <a:buNone/>
            </a:pPr>
            <a:r>
              <a:t/>
            </a:r>
            <a:endParaRPr b="1" i="1" sz="2400" u="none">
              <a:solidFill>
                <a:srgbClr val="0048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4800"/>
              </a:buClr>
              <a:buSzPct val="25000"/>
              <a:buFont typeface="Times New Roman"/>
              <a:buNone/>
            </a:pPr>
            <a:r>
              <a:rPr b="1" i="1" lang="en-US" sz="2400" u="none">
                <a:solidFill>
                  <a:srgbClr val="004800"/>
                </a:solidFill>
                <a:latin typeface="Times New Roman"/>
                <a:ea typeface="Times New Roman"/>
                <a:cs typeface="Times New Roman"/>
                <a:sym typeface="Times New Roman"/>
              </a:rPr>
              <a:t>   Lucas II  1. 4  </a:t>
            </a:r>
          </a:p>
          <a:p>
            <a:pPr indent="0" lvl="0" marL="0" marR="0" rtl="0" algn="l">
              <a:lnSpc>
                <a:spcPct val="100000"/>
              </a:lnSpc>
              <a:spcBef>
                <a:spcPts val="0"/>
              </a:spcBef>
              <a:spcAft>
                <a:spcPts val="0"/>
              </a:spcAft>
              <a:buClr>
                <a:srgbClr val="004800"/>
              </a:buClr>
              <a:buSzPct val="25000"/>
              <a:buFont typeface="Times New Roman"/>
              <a:buNone/>
            </a:pPr>
            <a:r>
              <a:rPr b="1" i="1" lang="en-US" sz="2400" u="none">
                <a:solidFill>
                  <a:srgbClr val="004800"/>
                </a:solidFill>
                <a:latin typeface="Times New Roman"/>
                <a:ea typeface="Times New Roman"/>
                <a:cs typeface="Times New Roman"/>
                <a:sym typeface="Times New Roman"/>
              </a:rPr>
              <a:t>   Mateo I   1 y 16.</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4" name="Shape 94"/>
        <p:cNvGrpSpPr/>
        <p:nvPr/>
      </p:nvGrpSpPr>
      <p:grpSpPr>
        <a:xfrm>
          <a:off x="0" y="0"/>
          <a:ext cx="0" cy="0"/>
          <a:chOff x="0" y="0"/>
          <a:chExt cx="0" cy="0"/>
        </a:xfrm>
      </p:grpSpPr>
      <p:sp>
        <p:nvSpPr>
          <p:cNvPr id="95" name="Shape 95"/>
          <p:cNvSpPr txBox="1"/>
          <p:nvPr/>
        </p:nvSpPr>
        <p:spPr>
          <a:xfrm>
            <a:off x="4953000" y="2209800"/>
            <a:ext cx="3886200" cy="23479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Jesús rey de reyes </a:t>
            </a: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nace en un pesebre.  </a:t>
            </a:r>
          </a:p>
          <a:p>
            <a:pPr indent="0" lvl="0" marL="0" marR="0" rtl="0" algn="l">
              <a:lnSpc>
                <a:spcPct val="100000"/>
              </a:lnSpc>
              <a:spcBef>
                <a:spcPts val="0"/>
              </a:spcBef>
              <a:spcAft>
                <a:spcPts val="0"/>
              </a:spcAft>
              <a:buClr>
                <a:schemeClr val="dk1"/>
              </a:buClr>
              <a:buFont typeface="Times New Roman"/>
              <a:buNone/>
            </a:pPr>
            <a:r>
              <a:t/>
            </a:r>
            <a:endParaRPr b="1" i="1" sz="20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Ángeles cantan para Él</a:t>
            </a:r>
          </a:p>
          <a:p>
            <a:pPr indent="0" lvl="0" marL="0" marR="0" rtl="0" algn="l">
              <a:lnSpc>
                <a:spcPct val="100000"/>
              </a:lnSpc>
              <a:spcBef>
                <a:spcPts val="0"/>
              </a:spcBef>
              <a:spcAft>
                <a:spcPts val="0"/>
              </a:spcAft>
              <a:buClr>
                <a:schemeClr val="dk1"/>
              </a:buClr>
              <a:buFont typeface="Times New Roman"/>
              <a:buNone/>
            </a:pPr>
            <a:r>
              <a:t/>
            </a:r>
            <a:endParaRPr b="1" i="1" sz="2000" u="none">
              <a:solidFill>
                <a:srgbClr val="DAD3AE"/>
              </a:solidFill>
              <a:latin typeface="Calibri"/>
              <a:ea typeface="Calibri"/>
              <a:cs typeface="Calibri"/>
              <a:sym typeface="Calibri"/>
            </a:endParaRPr>
          </a:p>
          <a:p>
            <a:pPr indent="0" lvl="0" marL="0" marR="0" rtl="0" algn="l">
              <a:lnSpc>
                <a:spcPct val="100000"/>
              </a:lnSpc>
              <a:spcBef>
                <a:spcPts val="0"/>
              </a:spcBef>
              <a:spcAft>
                <a:spcPts val="0"/>
              </a:spcAft>
              <a:buClr>
                <a:srgbClr val="DAD3AE"/>
              </a:buClr>
              <a:buSzPct val="25000"/>
              <a:buFont typeface="Calibri"/>
              <a:buNone/>
            </a:pPr>
            <a:r>
              <a:rPr b="1" i="1" lang="en-US" sz="2000" u="none">
                <a:solidFill>
                  <a:srgbClr val="DAD3AE"/>
                </a:solidFill>
                <a:latin typeface="Calibri"/>
                <a:ea typeface="Calibri"/>
                <a:cs typeface="Calibri"/>
                <a:sym typeface="Calibri"/>
              </a:rPr>
              <a:t>Lucas II    6.7</a:t>
            </a:r>
          </a:p>
          <a:p>
            <a:pPr indent="0" lvl="0" marL="0" marR="0" rtl="0" algn="l">
              <a:lnSpc>
                <a:spcPct val="100000"/>
              </a:lnSpc>
              <a:spcBef>
                <a:spcPts val="0"/>
              </a:spcBef>
              <a:spcAft>
                <a:spcPts val="0"/>
              </a:spcAft>
              <a:buNone/>
            </a:pPr>
            <a:r>
              <a:t/>
            </a:r>
            <a:endParaRPr b="1" i="1" sz="2000" u="none">
              <a:solidFill>
                <a:srgbClr val="DAD3AE"/>
              </a:solidFill>
              <a:latin typeface="Calibri"/>
              <a:ea typeface="Calibri"/>
              <a:cs typeface="Calibri"/>
              <a:sym typeface="Calibri"/>
            </a:endParaRPr>
          </a:p>
        </p:txBody>
      </p:sp>
      <p:pic>
        <p:nvPicPr>
          <p:cNvPr id="96" name="Shape 96"/>
          <p:cNvPicPr preferRelativeResize="0"/>
          <p:nvPr/>
        </p:nvPicPr>
        <p:blipFill rotWithShape="1">
          <a:blip r:embed="rId3">
            <a:alphaModFix/>
          </a:blip>
          <a:srcRect b="0" l="0" r="0" t="0"/>
          <a:stretch/>
        </p:blipFill>
        <p:spPr>
          <a:xfrm>
            <a:off x="-304800" y="0"/>
            <a:ext cx="5165724" cy="6858000"/>
          </a:xfrm>
          <a:prstGeom prst="rect">
            <a:avLst/>
          </a:prstGeom>
          <a:noFill/>
          <a:ln>
            <a:noFill/>
          </a:ln>
        </p:spPr>
      </p:pic>
      <p:pic>
        <p:nvPicPr>
          <p:cNvPr id="97" name="Shape 97"/>
          <p:cNvPicPr preferRelativeResize="0"/>
          <p:nvPr/>
        </p:nvPicPr>
        <p:blipFill rotWithShape="1">
          <a:blip r:embed="rId4">
            <a:alphaModFix/>
          </a:blip>
          <a:srcRect b="0" l="0" r="0" t="0"/>
          <a:stretch/>
        </p:blipFill>
        <p:spPr>
          <a:xfrm>
            <a:off x="8001000" y="2819400"/>
            <a:ext cx="1143000" cy="1068386"/>
          </a:xfrm>
          <a:prstGeom prst="rect">
            <a:avLst/>
          </a:prstGeom>
          <a:noFill/>
          <a:ln>
            <a:noFill/>
          </a:ln>
        </p:spPr>
      </p:pic>
      <p:sp>
        <p:nvSpPr>
          <p:cNvPr id="98" name="Shape 98"/>
          <p:cNvSpPr txBox="1"/>
          <p:nvPr/>
        </p:nvSpPr>
        <p:spPr>
          <a:xfrm>
            <a:off x="6248400" y="5791200"/>
            <a:ext cx="28956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a:solidFill>
                  <a:srgbClr val="DAD3AE"/>
                </a:solidFill>
                <a:latin typeface="Calibri"/>
                <a:ea typeface="Calibri"/>
                <a:cs typeface="Calibri"/>
                <a:sym typeface="Calibri"/>
              </a:rPr>
              <a:t>Medio relieve, siglo XVII</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2" name="Shape 102"/>
        <p:cNvGrpSpPr/>
        <p:nvPr/>
      </p:nvGrpSpPr>
      <p:grpSpPr>
        <a:xfrm>
          <a:off x="0" y="0"/>
          <a:ext cx="0" cy="0"/>
          <a:chOff x="0" y="0"/>
          <a:chExt cx="0" cy="0"/>
        </a:xfrm>
      </p:grpSpPr>
      <p:sp>
        <p:nvSpPr>
          <p:cNvPr id="103" name="Shape 103"/>
          <p:cNvSpPr txBox="1"/>
          <p:nvPr/>
        </p:nvSpPr>
        <p:spPr>
          <a:xfrm>
            <a:off x="2743200" y="1600200"/>
            <a:ext cx="7086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FF3300"/>
              </a:buClr>
              <a:buSzPct val="25000"/>
              <a:buFont typeface="Times New Roman"/>
              <a:buNone/>
            </a:pPr>
            <a:r>
              <a:rPr b="0" i="1" lang="en-US" sz="6600" u="none">
                <a:solidFill>
                  <a:srgbClr val="FF3300"/>
                </a:solidFill>
                <a:latin typeface="Times New Roman"/>
                <a:ea typeface="Times New Roman"/>
                <a:cs typeface="Times New Roman"/>
                <a:sym typeface="Times New Roman"/>
              </a:rPr>
              <a:t>FELIZ </a:t>
            </a:r>
            <a:br>
              <a:rPr b="0" i="1" lang="en-US" sz="6600" u="none">
                <a:solidFill>
                  <a:srgbClr val="FF3300"/>
                </a:solidFill>
                <a:latin typeface="Times New Roman"/>
                <a:ea typeface="Times New Roman"/>
                <a:cs typeface="Times New Roman"/>
                <a:sym typeface="Times New Roman"/>
              </a:rPr>
            </a:br>
            <a:r>
              <a:rPr b="0" i="1" lang="en-US" sz="6600" u="none">
                <a:solidFill>
                  <a:srgbClr val="FF3300"/>
                </a:solidFill>
                <a:latin typeface="Times New Roman"/>
                <a:ea typeface="Times New Roman"/>
                <a:cs typeface="Times New Roman"/>
                <a:sym typeface="Times New Roman"/>
              </a:rPr>
              <a:t>NAVIDAD</a:t>
            </a:r>
            <a:br>
              <a:rPr b="0" i="1" lang="en-US" sz="6600" u="none">
                <a:solidFill>
                  <a:srgbClr val="FF3300"/>
                </a:solidFill>
                <a:latin typeface="Times New Roman"/>
                <a:ea typeface="Times New Roman"/>
                <a:cs typeface="Times New Roman"/>
                <a:sym typeface="Times New Roman"/>
              </a:rPr>
            </a:br>
            <a:r>
              <a:rPr b="0" i="1" lang="en-US" sz="6600" u="none">
                <a:solidFill>
                  <a:srgbClr val="FF3300"/>
                </a:solidFill>
                <a:latin typeface="Times New Roman"/>
                <a:ea typeface="Times New Roman"/>
                <a:cs typeface="Times New Roman"/>
                <a:sym typeface="Times New Roman"/>
              </a:rPr>
              <a:t>2009</a:t>
            </a:r>
          </a:p>
        </p:txBody>
      </p:sp>
      <p:pic>
        <p:nvPicPr>
          <p:cNvPr id="104" name="Shape 104"/>
          <p:cNvPicPr preferRelativeResize="0"/>
          <p:nvPr/>
        </p:nvPicPr>
        <p:blipFill rotWithShape="1">
          <a:blip r:embed="rId3">
            <a:alphaModFix/>
          </a:blip>
          <a:srcRect b="0" l="0" r="0" t="0"/>
          <a:stretch/>
        </p:blipFill>
        <p:spPr>
          <a:xfrm>
            <a:off x="6400800" y="3429000"/>
            <a:ext cx="508000" cy="492125"/>
          </a:xfrm>
          <a:prstGeom prst="rect">
            <a:avLst/>
          </a:prstGeom>
          <a:noFill/>
          <a:ln>
            <a:noFill/>
          </a:ln>
        </p:spPr>
      </p:pic>
      <p:pic>
        <p:nvPicPr>
          <p:cNvPr id="105" name="Shape 105"/>
          <p:cNvPicPr preferRelativeResize="0"/>
          <p:nvPr/>
        </p:nvPicPr>
        <p:blipFill rotWithShape="1">
          <a:blip r:embed="rId3">
            <a:alphaModFix/>
          </a:blip>
          <a:srcRect b="0" l="0" r="0" t="0"/>
          <a:stretch/>
        </p:blipFill>
        <p:spPr>
          <a:xfrm>
            <a:off x="5257800" y="3505200"/>
            <a:ext cx="508000" cy="492125"/>
          </a:xfrm>
          <a:prstGeom prst="rect">
            <a:avLst/>
          </a:prstGeom>
          <a:noFill/>
          <a:ln>
            <a:noFill/>
          </a:ln>
        </p:spPr>
      </p:pic>
      <p:pic>
        <p:nvPicPr>
          <p:cNvPr id="106" name="Shape 106"/>
          <p:cNvPicPr preferRelativeResize="0"/>
          <p:nvPr/>
        </p:nvPicPr>
        <p:blipFill rotWithShape="1">
          <a:blip r:embed="rId3">
            <a:alphaModFix/>
          </a:blip>
          <a:srcRect b="0" l="0" r="0" t="0"/>
          <a:stretch/>
        </p:blipFill>
        <p:spPr>
          <a:xfrm>
            <a:off x="7315200" y="3505200"/>
            <a:ext cx="508000" cy="492125"/>
          </a:xfrm>
          <a:prstGeom prst="rect">
            <a:avLst/>
          </a:prstGeom>
          <a:noFill/>
          <a:ln>
            <a:noFill/>
          </a:ln>
        </p:spPr>
      </p:pic>
      <p:pic>
        <p:nvPicPr>
          <p:cNvPr id="107" name="Shape 107"/>
          <p:cNvPicPr preferRelativeResize="0"/>
          <p:nvPr/>
        </p:nvPicPr>
        <p:blipFill rotWithShape="1">
          <a:blip r:embed="rId3">
            <a:alphaModFix/>
          </a:blip>
          <a:srcRect b="0" l="0" r="0" t="0"/>
          <a:stretch/>
        </p:blipFill>
        <p:spPr>
          <a:xfrm>
            <a:off x="4343400" y="3048000"/>
            <a:ext cx="508000" cy="492125"/>
          </a:xfrm>
          <a:prstGeom prst="rect">
            <a:avLst/>
          </a:prstGeom>
          <a:noFill/>
          <a:ln>
            <a:noFill/>
          </a:ln>
        </p:spPr>
      </p:pic>
      <p:pic>
        <p:nvPicPr>
          <p:cNvPr id="108" name="Shape 108"/>
          <p:cNvPicPr preferRelativeResize="0"/>
          <p:nvPr/>
        </p:nvPicPr>
        <p:blipFill rotWithShape="1">
          <a:blip r:embed="rId3">
            <a:alphaModFix/>
          </a:blip>
          <a:srcRect b="0" l="0" r="0" t="0"/>
          <a:stretch/>
        </p:blipFill>
        <p:spPr>
          <a:xfrm>
            <a:off x="6019800" y="4343400"/>
            <a:ext cx="508000" cy="492125"/>
          </a:xfrm>
          <a:prstGeom prst="rect">
            <a:avLst/>
          </a:prstGeom>
          <a:noFill/>
          <a:ln>
            <a:noFill/>
          </a:ln>
        </p:spPr>
      </p:pic>
      <p:pic>
        <p:nvPicPr>
          <p:cNvPr id="109" name="Shape 109"/>
          <p:cNvPicPr preferRelativeResize="0"/>
          <p:nvPr/>
        </p:nvPicPr>
        <p:blipFill rotWithShape="1">
          <a:blip r:embed="rId3">
            <a:alphaModFix/>
          </a:blip>
          <a:srcRect b="0" l="0" r="0" t="0"/>
          <a:stretch/>
        </p:blipFill>
        <p:spPr>
          <a:xfrm>
            <a:off x="8382000" y="3505200"/>
            <a:ext cx="508000" cy="492125"/>
          </a:xfrm>
          <a:prstGeom prst="rect">
            <a:avLst/>
          </a:prstGeom>
          <a:noFill/>
          <a:ln>
            <a:noFill/>
          </a:ln>
        </p:spPr>
      </p:pic>
      <p:pic>
        <p:nvPicPr>
          <p:cNvPr id="110" name="Shape 110"/>
          <p:cNvPicPr preferRelativeResize="0"/>
          <p:nvPr/>
        </p:nvPicPr>
        <p:blipFill rotWithShape="1">
          <a:blip r:embed="rId3">
            <a:alphaModFix/>
          </a:blip>
          <a:srcRect b="0" l="0" r="0" t="0"/>
          <a:stretch/>
        </p:blipFill>
        <p:spPr>
          <a:xfrm>
            <a:off x="4191000" y="4114800"/>
            <a:ext cx="508000" cy="492125"/>
          </a:xfrm>
          <a:prstGeom prst="rect">
            <a:avLst/>
          </a:prstGeom>
          <a:noFill/>
          <a:ln>
            <a:noFill/>
          </a:ln>
        </p:spPr>
      </p:pic>
      <p:pic>
        <p:nvPicPr>
          <p:cNvPr id="111" name="Shape 111"/>
          <p:cNvPicPr preferRelativeResize="0"/>
          <p:nvPr/>
        </p:nvPicPr>
        <p:blipFill rotWithShape="1">
          <a:blip r:embed="rId3">
            <a:alphaModFix/>
          </a:blip>
          <a:srcRect b="0" l="0" r="0" t="0"/>
          <a:stretch/>
        </p:blipFill>
        <p:spPr>
          <a:xfrm>
            <a:off x="4800600" y="5105400"/>
            <a:ext cx="508000" cy="492125"/>
          </a:xfrm>
          <a:prstGeom prst="rect">
            <a:avLst/>
          </a:prstGeom>
          <a:noFill/>
          <a:ln>
            <a:noFill/>
          </a:ln>
        </p:spPr>
      </p:pic>
      <p:pic>
        <p:nvPicPr>
          <p:cNvPr id="112" name="Shape 112"/>
          <p:cNvPicPr preferRelativeResize="0"/>
          <p:nvPr/>
        </p:nvPicPr>
        <p:blipFill rotWithShape="1">
          <a:blip r:embed="rId3">
            <a:alphaModFix/>
          </a:blip>
          <a:srcRect b="0" l="0" r="0" t="0"/>
          <a:stretch/>
        </p:blipFill>
        <p:spPr>
          <a:xfrm>
            <a:off x="7086600" y="5181600"/>
            <a:ext cx="508000" cy="492125"/>
          </a:xfrm>
          <a:prstGeom prst="rect">
            <a:avLst/>
          </a:prstGeom>
          <a:noFill/>
          <a:ln>
            <a:noFill/>
          </a:ln>
        </p:spPr>
      </p:pic>
      <p:pic>
        <p:nvPicPr>
          <p:cNvPr id="113" name="Shape 113"/>
          <p:cNvPicPr preferRelativeResize="0"/>
          <p:nvPr/>
        </p:nvPicPr>
        <p:blipFill rotWithShape="1">
          <a:blip r:embed="rId3">
            <a:alphaModFix/>
          </a:blip>
          <a:srcRect b="0" l="0" r="0" t="0"/>
          <a:stretch/>
        </p:blipFill>
        <p:spPr>
          <a:xfrm>
            <a:off x="8229600" y="5181600"/>
            <a:ext cx="508000" cy="492125"/>
          </a:xfrm>
          <a:prstGeom prst="rect">
            <a:avLst/>
          </a:prstGeom>
          <a:noFill/>
          <a:ln>
            <a:noFill/>
          </a:ln>
        </p:spPr>
      </p:pic>
      <p:pic>
        <p:nvPicPr>
          <p:cNvPr id="114" name="Shape 114"/>
          <p:cNvPicPr preferRelativeResize="0"/>
          <p:nvPr/>
        </p:nvPicPr>
        <p:blipFill rotWithShape="1">
          <a:blip r:embed="rId3">
            <a:alphaModFix/>
          </a:blip>
          <a:srcRect b="0" l="0" r="0" t="0"/>
          <a:stretch/>
        </p:blipFill>
        <p:spPr>
          <a:xfrm>
            <a:off x="7696200" y="4343400"/>
            <a:ext cx="508000" cy="492125"/>
          </a:xfrm>
          <a:prstGeom prst="rect">
            <a:avLst/>
          </a:prstGeom>
          <a:noFill/>
          <a:ln>
            <a:noFill/>
          </a:ln>
        </p:spPr>
      </p:pic>
      <p:pic>
        <p:nvPicPr>
          <p:cNvPr id="115" name="Shape 115"/>
          <p:cNvPicPr preferRelativeResize="0"/>
          <p:nvPr/>
        </p:nvPicPr>
        <p:blipFill rotWithShape="1">
          <a:blip r:embed="rId3">
            <a:alphaModFix/>
          </a:blip>
          <a:srcRect b="0" l="0" r="0" t="0"/>
          <a:stretch/>
        </p:blipFill>
        <p:spPr>
          <a:xfrm>
            <a:off x="5943600" y="5181600"/>
            <a:ext cx="508000" cy="492125"/>
          </a:xfrm>
          <a:prstGeom prst="rect">
            <a:avLst/>
          </a:prstGeom>
          <a:noFill/>
          <a:ln>
            <a:noFill/>
          </a:ln>
        </p:spPr>
      </p:pic>
      <p:pic>
        <p:nvPicPr>
          <p:cNvPr id="116" name="Shape 116"/>
          <p:cNvPicPr preferRelativeResize="0"/>
          <p:nvPr/>
        </p:nvPicPr>
        <p:blipFill rotWithShape="1">
          <a:blip r:embed="rId4">
            <a:alphaModFix/>
          </a:blip>
          <a:srcRect b="0" l="0" r="0" t="0"/>
          <a:stretch/>
        </p:blipFill>
        <p:spPr>
          <a:xfrm>
            <a:off x="0" y="457200"/>
            <a:ext cx="4397375" cy="579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