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Arial Narrow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7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6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9.xml"/><Relationship Id="rId24" Type="http://schemas.openxmlformats.org/officeDocument/2006/relationships/font" Target="fonts/Tahoma-bold.fntdata"/><Relationship Id="rId12" Type="http://schemas.openxmlformats.org/officeDocument/2006/relationships/slide" Target="slides/slide8.xml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layout with centered title and subtitle placeholder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42672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461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>
            <p:ph type="ctrTitle"/>
          </p:nvPr>
        </p:nvSpPr>
        <p:spPr>
          <a:xfrm>
            <a:off x="0" y="10668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r>
              <a:rPr b="1" i="1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Fotógrafos Peruanos </a:t>
            </a:r>
            <a:br>
              <a:rPr b="1" i="1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de siempre   Nº 11</a:t>
            </a:r>
            <a:r>
              <a:rPr b="1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0" y="5715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Gabriela Lavarello de Velaochaga - Perú - abril 2008</a:t>
            </a:r>
            <a:r>
              <a:rPr b="0" i="1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6450" y="5562600"/>
            <a:ext cx="7175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5029200" y="533400"/>
            <a:ext cx="335279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Abraham </a:t>
            </a:r>
            <a:b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Guillén Melgar </a:t>
            </a:r>
            <a:b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Cusco 1901-Lima 1985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7475"/>
            <a:ext cx="3703637" cy="67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876800" y="4648200"/>
            <a:ext cx="38163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Hornacina incaica en Vilcashuamán, Ayacucho</a:t>
            </a:r>
            <a:r>
              <a:rPr b="0" i="1" lang="en-US" sz="2400" u="none" cap="none" strike="noStrike">
                <a:solidFill>
                  <a:srgbClr val="DAD3A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867400" y="457200"/>
            <a:ext cx="3276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25000"/>
              <a:buFont typeface="Tahoma"/>
              <a:buNone/>
            </a:pPr>
            <a:br>
              <a:rPr b="1" i="0" lang="en-US" sz="2800" u="none" cap="none" strike="noStrike">
                <a:solidFill>
                  <a:srgbClr val="FF505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Baldomero Alejos Bautista 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Huancavelica 1902- Ayacucho 1976.</a:t>
            </a:r>
            <a:r>
              <a:rPr b="0" i="0" lang="en-US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486400" y="5334000"/>
            <a:ext cx="38862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Familia  ayacuchana,1930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81000"/>
            <a:ext cx="4959350" cy="577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5105400" y="5334000"/>
            <a:ext cx="24383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Niñas en el Parque de la Reserva, 1945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181600" y="0"/>
            <a:ext cx="3962399" cy="266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Con esta imagen se rinde homenaje a la cámara anónima de los entrañables fotógrafos ambulantes, de trípode y mantón .....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244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2025" y="2819400"/>
            <a:ext cx="1831975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953000" y="914400"/>
            <a:ext cx="419099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87E"/>
              </a:buClr>
              <a:buSzPct val="25000"/>
              <a:buFont typeface="Times New Roman"/>
              <a:buNone/>
            </a:pPr>
            <a:r>
              <a:rPr b="1" i="1" lang="en-US" sz="2400" u="none" cap="none" strike="noStrike">
                <a:solidFill>
                  <a:srgbClr val="ECB8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Estos son algunos Fotógrafos que figuran en el Diccionario </a:t>
            </a:r>
            <a:br>
              <a:rPr b="1" i="1" lang="en-US" sz="2400" u="none" cap="none" strike="noStrike">
                <a:solidFill>
                  <a:srgbClr val="ECB8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800" u="none" cap="none" strike="noStrike">
                <a:solidFill>
                  <a:srgbClr val="FC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rgbClr val="ECB8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Carátula, escultura de Armando Varela Neyra.</a:t>
            </a:r>
            <a:br>
              <a:rPr b="1" i="1" lang="en-US" sz="2000" u="none" cap="none" strike="noStrike">
                <a:solidFill>
                  <a:srgbClr val="ECB8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rgbClr val="ECB8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Lima - Perú.</a:t>
            </a:r>
            <a:r>
              <a:rPr b="1" i="1" lang="en-US" sz="20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1" lang="en-US" sz="20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6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 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172200" y="6096000"/>
            <a:ext cx="2666999" cy="476249"/>
          </a:xfrm>
          <a:prstGeom prst="rect">
            <a:avLst/>
          </a:prstGeom>
          <a:solidFill>
            <a:srgbClr val="ECB87E"/>
          </a:solidFill>
          <a:ln cap="flat" cmpd="tri" w="7937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 *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099050" y="4953000"/>
            <a:ext cx="4038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87E"/>
              </a:buClr>
              <a:buSzPct val="25000"/>
              <a:buFont typeface="Arial Narrow"/>
              <a:buNone/>
            </a:pPr>
            <a:r>
              <a:rPr b="0" i="0" lang="en-US" sz="2400" u="none" cap="none" strike="noStrike">
                <a:solidFill>
                  <a:srgbClr val="ECB87E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9752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029200" y="4572000"/>
            <a:ext cx="1676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87E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ECB87E"/>
                </a:solidFill>
                <a:latin typeface="Arial"/>
                <a:ea typeface="Arial"/>
                <a:cs typeface="Arial"/>
                <a:sym typeface="Arial"/>
              </a:rPr>
              <a:t>Hoy es: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533400" y="0"/>
            <a:ext cx="7924799" cy="2879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DAD3AE"/>
                </a:solidFill>
                <a:latin typeface="Arial"/>
                <a:ea typeface="Arial"/>
                <a:cs typeface="Arial"/>
                <a:sym typeface="Arial"/>
              </a:rPr>
              <a:t>Las imágenes desde el Nº  1  se pueden ver en el Boletín de New York.</a:t>
            </a:r>
            <a:br>
              <a:rPr b="0" i="0" lang="en-US" sz="3200" u="none" cap="none" strike="noStrike">
                <a:solidFill>
                  <a:srgbClr val="DAD3A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rgbClr val="DAD3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DAD3AE"/>
                </a:solidFill>
                <a:latin typeface="Arial"/>
                <a:ea typeface="Arial"/>
                <a:cs typeface="Arial"/>
                <a:sym typeface="Arial"/>
              </a:rPr>
              <a:t>Clicar, doble, abajo</a:t>
            </a: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0" y="23622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imes New Roman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boletindenewyork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ArtistasPlasticos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1676400" y="4724400"/>
            <a:ext cx="51816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Responsable del programa </a:t>
            </a:r>
            <a:br>
              <a:rPr b="0" i="0" lang="en-US" sz="2400" u="none" cap="none" strike="noStrik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</a:t>
            </a:r>
            <a:r>
              <a:rPr b="0" i="0" lang="en-US" sz="2400" u="sng" cap="none" strike="noStrike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r>
              <a:rPr b="0" i="0" lang="en-US" sz="2400" u="sng" cap="none" strike="noStrike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</a:t>
            </a:r>
            <a:r>
              <a:rPr b="0" i="0" lang="en-US" sz="2400" u="sng" cap="none" strike="noStrike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0" i="0" lang="en-US" sz="2400" u="sng" cap="none" strike="noStrike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</a:t>
            </a:r>
            <a:r>
              <a:rPr b="0" i="0" lang="en-US" sz="2400" u="none" cap="none" strike="noStrik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 cap="none" strike="noStrik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 cap="none" strike="noStrik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hotmail</a:t>
            </a:r>
            <a:r>
              <a:rPr b="0" i="0" lang="en-US" sz="2400" u="sng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gabygaby715@hotmail.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1" i="0" lang="en-US" sz="4000" u="none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4800600" y="914400"/>
            <a:ext cx="4724400" cy="266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Diego 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Goyzueta Espinoza</a:t>
            </a:r>
            <a: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Arequipa 1850- Lima 1905.</a:t>
            </a:r>
            <a:br>
              <a:rPr b="1" i="0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41" name="Shape 41"/>
          <p:cNvSpPr txBox="1"/>
          <p:nvPr/>
        </p:nvSpPr>
        <p:spPr>
          <a:xfrm>
            <a:off x="4953000" y="4876800"/>
            <a:ext cx="44958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Elvira Espinar y Taforó, 1901</a:t>
            </a: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041899" cy="68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5943600" y="685800"/>
            <a:ext cx="320039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Max T. Vargas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Arequipa 1861-1932.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5791200" y="2590800"/>
            <a:ext cx="3352799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La familia </a:t>
            </a:r>
          </a:p>
          <a:p>
            <a:pPr indent="0" lvl="0" marL="0" marR="0" rtl="0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Vargas y Chávez, </a:t>
            </a:r>
          </a:p>
          <a:p>
            <a:pPr indent="0" lvl="0" marL="0" marR="0" rtl="0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cerca de 1910.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FF5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FF5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FF5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Ese mismo año trabajaban en el estudio Vargas,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Martín Chambi y los hermanos Vargas Zaconet.</a:t>
            </a:r>
            <a:r>
              <a:rPr b="0" i="0" lang="en-US" sz="28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894387" cy="682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129336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096000" y="685800"/>
            <a:ext cx="30416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José Gabriel González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Cusco 1875-1952.</a:t>
            </a: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6019800" y="4953000"/>
            <a:ext cx="3124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Niña deshojando, 1920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5943600" y="4876800"/>
            <a:ext cx="289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Evita, 1919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638800" y="228600"/>
            <a:ext cx="3276600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Luis Severo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Ugarte Ronceros</a:t>
            </a:r>
            <a:r>
              <a:rPr b="1" i="0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Lima, 1876-1948</a:t>
            </a:r>
            <a:r>
              <a:rPr b="0" i="0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4600574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94250" cy="69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5486400" y="533400"/>
            <a:ext cx="327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Hermanos </a:t>
            </a:r>
            <a:b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Vargas Zaconet </a:t>
            </a:r>
            <a:b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Carlos  1885-1979</a:t>
            </a:r>
            <a:b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Miguel  1886-1976</a:t>
            </a:r>
            <a:b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Arequipa</a:t>
            </a:r>
            <a:r>
              <a:rPr b="0" i="0" lang="en-US" sz="24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5029200" y="4876800"/>
            <a:ext cx="3809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Helba Huara, </a:t>
            </a:r>
            <a:b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famosa bailarina peruana, 1920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5334000" y="1219200"/>
            <a:ext cx="3505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Martín 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Chambi</a:t>
            </a:r>
            <a: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Jiménez</a:t>
            </a:r>
            <a:br>
              <a:rPr b="1" i="0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Puno 1891- Cusco 1973</a:t>
            </a:r>
            <a:r>
              <a:rPr b="0" i="0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76" name="Shape 76"/>
          <p:cNvSpPr txBox="1"/>
          <p:nvPr/>
        </p:nvSpPr>
        <p:spPr>
          <a:xfrm>
            <a:off x="5410200" y="5105400"/>
            <a:ext cx="3276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Novia en la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mansión Montes, 1928</a:t>
            </a:r>
            <a:r>
              <a:rPr b="0" i="0" lang="en-US" sz="28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053012" cy="687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5181600" y="914400"/>
            <a:ext cx="42671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Juan Villanueva Rodríguez </a:t>
            </a:r>
            <a:b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Seud: Bagate</a:t>
            </a:r>
            <a: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Cajamarca 1891- 1969</a:t>
            </a:r>
            <a:r>
              <a:rPr b="1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638800" y="5181600"/>
            <a:ext cx="35052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Indio de Taganga 1935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5359400" cy="68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5587"/>
            <a:ext cx="4897436" cy="660241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029200" y="228600"/>
            <a:ext cx="4114800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25000"/>
              <a:buFont typeface="Tahoma"/>
              <a:buNone/>
            </a:pPr>
            <a:r>
              <a:rPr b="1" i="0" lang="en-US" sz="2800" u="none" cap="none" strike="noStrike">
                <a:solidFill>
                  <a:srgbClr val="FF5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2800" u="none" cap="none" strike="noStrike">
                <a:solidFill>
                  <a:srgbClr val="FF505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Hermanos Cabrera 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iliberto </a:t>
            </a:r>
            <a:b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Cusco 1899-1978.</a:t>
            </a:r>
            <a: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Crisanto </a:t>
            </a:r>
            <a:br>
              <a:rPr b="0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Cusco 1904- Arequipa 1990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4876800" y="4724400"/>
            <a:ext cx="4267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Cruz Velacuy, Cusco,1940</a:t>
            </a:r>
            <a:r>
              <a:rPr b="1" i="1" lang="en-US" sz="28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32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AD3AE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DAD3AE"/>
                </a:solidFill>
                <a:latin typeface="Calibri"/>
                <a:ea typeface="Calibri"/>
                <a:cs typeface="Calibri"/>
                <a:sym typeface="Calibri"/>
              </a:rPr>
              <a:t>Vigilia de la Cruz, esta festividad se lleva a cabo anualmente en los andes del Perú cada tercer domingo de mayo.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ción en blanco">
  <a:themeElements>
    <a:clrScheme name="Presentación en blanc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