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2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6200" y="0"/>
            <a:ext cx="2971799" cy="457200"/>
          </a:xfrm>
          <a:prstGeom prst="rect">
            <a:avLst/>
          </a:prstGeom>
          <a:noFill/>
          <a:ln>
            <a:noFill/>
          </a:ln>
        </p:spPr>
        <p:txBody>
          <a:bodyPr anchorCtr="0" anchor="t" bIns="91425" lIns="91425" rIns="91425" tIns="91425"/>
          <a:lstStyle>
            <a:lvl1pPr indent="0" lvl="0" marL="0" marR="0" rtl="0" algn="r">
              <a:lnSpc>
                <a:spcPct val="100000"/>
              </a:lnSpc>
              <a:spcBef>
                <a:spcPts val="0"/>
              </a:spcBef>
              <a:spcAft>
                <a:spcPts val="0"/>
              </a:spcAft>
              <a:buNone/>
              <a:defRPr b="0" i="0" sz="12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solidFill>
            <a:srgbClr val="FFFFFF"/>
          </a:solidFill>
          <a:ln cap="flat" cmpd="sng" w="9525">
            <a:solidFill>
              <a:srgbClr val="000000"/>
            </a:solidFill>
            <a:prstDash val="solid"/>
            <a:miter/>
            <a:headEnd len="med" w="med" type="none"/>
            <a:tailEnd len="med" w="med" type="none"/>
          </a:ln>
        </p:spPr>
      </p:sp>
      <p:sp>
        <p:nvSpPr>
          <p:cNvPr id="6" name="Shape 6"/>
          <p:cNvSpPr txBox="1"/>
          <p:nvPr>
            <p:ph idx="1" type="body"/>
          </p:nvPr>
        </p:nvSpPr>
        <p:spPr>
          <a:xfrm>
            <a:off x="914400" y="4343400"/>
            <a:ext cx="5029199" cy="4114800"/>
          </a:xfrm>
          <a:prstGeom prst="rect">
            <a:avLst/>
          </a:prstGeom>
          <a:noFill/>
          <a:ln>
            <a:noFill/>
          </a:ln>
        </p:spPr>
        <p:txBody>
          <a:bodyPr anchorCtr="0" anchor="t" bIns="91425" lIns="91425" rIns="91425" tIns="91425"/>
          <a:lstStyle>
            <a:lvl1pPr indent="0" lvl="0" marL="0" marR="0" rtl="0" algn="l">
              <a:spcBef>
                <a:spcPts val="0"/>
              </a:spcBef>
              <a:buChar char="●"/>
              <a:defRPr b="0" i="0" sz="1800" u="none" cap="none" strike="noStrike"/>
            </a:lvl1pPr>
            <a:lvl2pPr indent="0" lvl="1" marL="0" marR="0" rtl="0" algn="l">
              <a:spcBef>
                <a:spcPts val="0"/>
              </a:spcBef>
              <a:buChar char="○"/>
              <a:defRPr b="0" i="0" sz="1800" u="none" cap="none" strike="noStrike"/>
            </a:lvl2pPr>
            <a:lvl3pPr indent="0" lvl="2" marL="0" marR="0" rtl="0" algn="l">
              <a:spcBef>
                <a:spcPts val="0"/>
              </a:spcBef>
              <a:buChar char="■"/>
              <a:defRPr b="0" i="0" sz="1800" u="none" cap="none" strike="noStrike"/>
            </a:lvl3pPr>
            <a:lvl4pPr indent="0" lvl="3" marL="0" marR="0" rtl="0" algn="l">
              <a:spcBef>
                <a:spcPts val="0"/>
              </a:spcBef>
              <a:buChar char="●"/>
              <a:defRPr b="0" i="0" sz="1800" u="none" cap="none" strike="noStrike"/>
            </a:lvl4pPr>
            <a:lvl5pPr indent="0" lvl="4" marL="0" marR="0" rtl="0" algn="l">
              <a:spcBef>
                <a:spcPts val="0"/>
              </a:spcBef>
              <a:buChar char="○"/>
              <a:defRPr b="0" i="0" sz="1800" u="none" cap="none" strike="noStrike"/>
            </a:lvl5pPr>
            <a:lvl6pPr indent="0" lvl="5" marL="0" marR="0" rtl="0" algn="l">
              <a:spcBef>
                <a:spcPts val="0"/>
              </a:spcBef>
              <a:buChar char="■"/>
              <a:defRPr b="0" i="0" sz="1800" u="none" cap="none" strike="noStrike"/>
            </a:lvl6pPr>
            <a:lvl7pPr indent="0" lvl="6" marL="0" marR="0" rtl="0" algn="l">
              <a:spcBef>
                <a:spcPts val="0"/>
              </a:spcBef>
              <a:buChar char="●"/>
              <a:defRPr b="0" i="0" sz="1800" u="none" cap="none" strike="noStrike"/>
            </a:lvl7pPr>
            <a:lvl8pPr indent="0" lvl="7" marL="0" marR="0" rtl="0" algn="l">
              <a:spcBef>
                <a:spcPts val="0"/>
              </a:spcBef>
              <a:buChar char="○"/>
              <a:defRPr b="0" i="0" sz="1800" u="none" cap="none" strike="noStrike"/>
            </a:lvl8pPr>
            <a:lvl9pPr indent="0" lvl="8" marL="0" marR="0" rtl="0" algn="l">
              <a:spcBef>
                <a:spcPts val="0"/>
              </a:spcBef>
              <a:buChar char="■"/>
              <a:defRPr b="0" i="0" sz="1800" u="none" cap="none" strike="noStrike"/>
            </a:lvl9pPr>
          </a:lstStyle>
          <a:p/>
        </p:txBody>
      </p:sp>
      <p:sp>
        <p:nvSpPr>
          <p:cNvPr id="7" name="Shape 7"/>
          <p:cNvSpPr txBox="1"/>
          <p:nvPr>
            <p:ph idx="11" type="ftr"/>
          </p:nvPr>
        </p:nvSpPr>
        <p:spPr>
          <a:xfrm>
            <a:off x="0" y="8686800"/>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buNone/>
              <a:defRPr b="0" i="0" sz="1200" u="none" cap="none" strike="noStrike">
                <a:solidFill>
                  <a:srgbClr val="000000"/>
                </a:solidFill>
                <a:latin typeface="Times New Roman"/>
                <a:ea typeface="Times New Roman"/>
                <a:cs typeface="Times New Roman"/>
                <a:sym typeface="Times New Roman"/>
              </a:defRPr>
            </a:lvl1pPr>
            <a:lvl2pPr indent="0" lvl="1" marL="4572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6200" y="8686800"/>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 name="Shape 30"/>
        <p:cNvGrpSpPr/>
        <p:nvPr/>
      </p:nvGrpSpPr>
      <p:grpSpPr>
        <a:xfrm>
          <a:off x="0" y="0"/>
          <a:ext cx="0" cy="0"/>
          <a:chOff x="0" y="0"/>
          <a:chExt cx="0" cy="0"/>
        </a:xfrm>
      </p:grpSpPr>
      <p:sp>
        <p:nvSpPr>
          <p:cNvPr id="31" name="Shape 31"/>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32" name="Shape 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 name="Shape 39"/>
        <p:cNvGrpSpPr/>
        <p:nvPr/>
      </p:nvGrpSpPr>
      <p:grpSpPr>
        <a:xfrm>
          <a:off x="0" y="0"/>
          <a:ext cx="0" cy="0"/>
          <a:chOff x="0" y="0"/>
          <a:chExt cx="0" cy="0"/>
        </a:xfrm>
      </p:grpSpPr>
      <p:sp>
        <p:nvSpPr>
          <p:cNvPr id="40" name="Shape 40"/>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41" name="Shape 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Shape 47"/>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48" name="Shape 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Shape 53"/>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54" name="Shape 5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60" name="Shape 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66" name="Shape 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73" name="Shape 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80" name="Shape 8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txBox="1"/>
          <p:nvPr>
            <p:ph idx="1" type="body"/>
          </p:nvPr>
        </p:nvSpPr>
        <p:spPr>
          <a:xfrm>
            <a:off x="914400" y="4343400"/>
            <a:ext cx="5029199" cy="4114800"/>
          </a:xfrm>
          <a:prstGeom prst="rect">
            <a:avLst/>
          </a:prstGeom>
        </p:spPr>
        <p:txBody>
          <a:bodyPr anchorCtr="0" anchor="t" bIns="91425" lIns="91425" rIns="91425" tIns="91425">
            <a:noAutofit/>
          </a:bodyPr>
          <a:lstStyle/>
          <a:p>
            <a:pPr lvl="0">
              <a:spcBef>
                <a:spcPts val="0"/>
              </a:spcBef>
              <a:buNone/>
            </a:pPr>
            <a:r>
              <a:t/>
            </a:r>
            <a:endParaRPr/>
          </a:p>
        </p:txBody>
      </p:sp>
      <p:sp>
        <p:nvSpPr>
          <p:cNvPr id="86" name="Shape 8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5" name="Shape 15"/>
        <p:cNvGrpSpPr/>
        <p:nvPr/>
      </p:nvGrpSpPr>
      <p:grpSpPr>
        <a:xfrm>
          <a:off x="0" y="0"/>
          <a:ext cx="0" cy="0"/>
          <a:chOff x="0" y="0"/>
          <a:chExt cx="0" cy="0"/>
        </a:xfrm>
      </p:grpSpPr>
      <p:sp>
        <p:nvSpPr>
          <p:cNvPr id="16" name="Shape 16"/>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7" name="Shape 17"/>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8" name="Shape 18"/>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9" name="Shape 19"/>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20" name="Shape 20"/>
        <p:cNvGrpSpPr/>
        <p:nvPr/>
      </p:nvGrpSpPr>
      <p:grpSpPr>
        <a:xfrm>
          <a:off x="0" y="0"/>
          <a:ext cx="0" cy="0"/>
          <a:chOff x="0" y="0"/>
          <a:chExt cx="0" cy="0"/>
        </a:xfrm>
      </p:grpSpPr>
      <p:sp>
        <p:nvSpPr>
          <p:cNvPr id="21" name="Shape 21"/>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2" name="Shape 22"/>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3" name="Shape 23"/>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layout with centered title and subtitle placeholders">
    <p:spTree>
      <p:nvGrpSpPr>
        <p:cNvPr id="24" name="Shape 24"/>
        <p:cNvGrpSpPr/>
        <p:nvPr/>
      </p:nvGrpSpPr>
      <p:grpSpPr>
        <a:xfrm>
          <a:off x="0" y="0"/>
          <a:ext cx="0" cy="0"/>
          <a:chOff x="0" y="0"/>
          <a:chExt cx="0" cy="0"/>
        </a:xfrm>
      </p:grpSpPr>
      <p:sp>
        <p:nvSpPr>
          <p:cNvPr id="25" name="Shape 25"/>
          <p:cNvSpPr txBox="1"/>
          <p:nvPr>
            <p:ph type="ctrTitle"/>
          </p:nvPr>
        </p:nvSpPr>
        <p:spPr>
          <a:xfrm>
            <a:off x="685800" y="2130425"/>
            <a:ext cx="7772400" cy="1470024"/>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1397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4800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6629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27" name="Shape 27"/>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8" name="Shape 28"/>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29" name="Shape 29"/>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SzPct val="25000"/>
              <a:buNone/>
            </a:pPr>
            <a:fld id="{00000000-1234-1234-1234-123412341234}" type="slidenum">
              <a:rPr b="0" i="0" lang="en-US" sz="1400" u="none">
                <a:solidFill>
                  <a:schemeClr val="dk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1pPr>
            <a:lvl2pPr indent="0" lvl="1"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2pPr>
            <a:lvl3pPr indent="0" lvl="2"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3pPr>
            <a:lvl4pPr indent="0" lvl="3"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4pPr>
            <a:lvl5pPr indent="0" lvl="4"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5pPr>
            <a:lvl6pPr indent="0" lvl="5"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6pPr>
            <a:lvl7pPr indent="0" lvl="6"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7pPr>
            <a:lvl8pPr indent="0" lvl="7"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8pPr>
            <a:lvl9pPr indent="0" lvl="8" marL="0" marR="0" rtl="0" algn="ctr">
              <a:lnSpc>
                <a:spcPct val="100000"/>
              </a:lnSpc>
              <a:spcBef>
                <a:spcPts val="0"/>
              </a:spcBef>
              <a:spcAft>
                <a:spcPts val="0"/>
              </a:spcAft>
              <a:buNone/>
              <a:defRPr b="0" i="0" sz="4400" u="none" cap="none" strike="noStrike">
                <a:solidFill>
                  <a:schemeClr val="dk2"/>
                </a:solidFill>
                <a:latin typeface="Arial"/>
                <a:ea typeface="Arial"/>
                <a:cs typeface="Arial"/>
                <a:sym typeface="Arial"/>
              </a:defRPr>
            </a:lvl9pPr>
          </a:lstStyle>
          <a:p/>
        </p:txBody>
      </p:sp>
      <p:sp>
        <p:nvSpPr>
          <p:cNvPr id="11" name="Shape 11"/>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139700" lvl="0" marL="342900" marR="0" rtl="0" algn="l">
              <a:lnSpc>
                <a:spcPct val="100000"/>
              </a:lnSpc>
              <a:spcBef>
                <a:spcPts val="640"/>
              </a:spcBef>
              <a:spcAft>
                <a:spcPts val="0"/>
              </a:spcAft>
              <a:buClr>
                <a:schemeClr val="dk1"/>
              </a:buClr>
              <a:buSzPct val="100000"/>
              <a:buFont typeface="Arial"/>
              <a:buChar char="•"/>
              <a:defRPr b="0" i="0" sz="3200" u="none" cap="none" strike="noStrike">
                <a:solidFill>
                  <a:schemeClr val="dk1"/>
                </a:solidFill>
                <a:latin typeface="Arial"/>
                <a:ea typeface="Arial"/>
                <a:cs typeface="Arial"/>
                <a:sym typeface="Arial"/>
              </a:defRPr>
            </a:lvl1pPr>
            <a:lvl2pPr indent="-107950" lvl="1" marL="742950" marR="0" rtl="0" algn="l">
              <a:lnSpc>
                <a:spcPct val="100000"/>
              </a:lnSpc>
              <a:spcBef>
                <a:spcPts val="560"/>
              </a:spcBef>
              <a:spcAft>
                <a:spcPts val="0"/>
              </a:spcAft>
              <a:buClr>
                <a:schemeClr val="dk1"/>
              </a:buClr>
              <a:buSzPct val="100000"/>
              <a:buFont typeface="Arial"/>
              <a:buChar char="–"/>
              <a:defRPr b="0" i="0" sz="2800" u="none" cap="none" strike="noStrike">
                <a:solidFill>
                  <a:schemeClr val="dk1"/>
                </a:solidFill>
                <a:latin typeface="Arial"/>
                <a:ea typeface="Arial"/>
                <a:cs typeface="Arial"/>
                <a:sym typeface="Arial"/>
              </a:defRPr>
            </a:lvl2pPr>
            <a:lvl3pPr indent="-76200" lvl="2" marL="1143000" marR="0" rtl="0" algn="l">
              <a:lnSpc>
                <a:spcPct val="100000"/>
              </a:lnSpc>
              <a:spcBef>
                <a:spcPts val="480"/>
              </a:spcBef>
              <a:spcAft>
                <a:spcPts val="0"/>
              </a:spcAft>
              <a:buClr>
                <a:schemeClr val="dk1"/>
              </a:buClr>
              <a:buSzPct val="100000"/>
              <a:buFont typeface="Arial"/>
              <a:buChar char="•"/>
              <a:defRPr b="0" i="0" sz="2400" u="none" cap="none" strike="noStrike">
                <a:solidFill>
                  <a:schemeClr val="dk1"/>
                </a:solidFill>
                <a:latin typeface="Arial"/>
                <a:ea typeface="Arial"/>
                <a:cs typeface="Arial"/>
                <a:sym typeface="Arial"/>
              </a:defRPr>
            </a:lvl3pPr>
            <a:lvl4pPr indent="-101600" lvl="3" marL="16002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4pPr>
            <a:lvl5pPr indent="-101600" lvl="4" marL="2057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5pPr>
            <a:lvl6pPr indent="-101600" lvl="5" marL="2514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6pPr>
            <a:lvl7pPr indent="-101600" lvl="6" marL="34290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7pPr>
            <a:lvl8pPr indent="-101600" lvl="7" marL="48006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8pPr>
            <a:lvl9pPr indent="-101600" lvl="8" marL="6629400" marR="0" rtl="0" algn="l">
              <a:lnSpc>
                <a:spcPct val="100000"/>
              </a:lnSpc>
              <a:spcBef>
                <a:spcPts val="400"/>
              </a:spcBef>
              <a:spcAft>
                <a:spcPts val="0"/>
              </a:spcAft>
              <a:buClr>
                <a:schemeClr val="dk1"/>
              </a:buClr>
              <a:buSzPct val="100000"/>
              <a:buFont typeface="Arial"/>
              <a:buChar char="»"/>
              <a:defRPr b="0" i="0" sz="2000" u="none" cap="none" strike="noStrike">
                <a:solidFill>
                  <a:schemeClr val="dk1"/>
                </a:solidFill>
                <a:latin typeface="Arial"/>
                <a:ea typeface="Arial"/>
                <a:cs typeface="Arial"/>
                <a:sym typeface="Arial"/>
              </a:defRPr>
            </a:lvl9pPr>
          </a:lstStyle>
          <a:p/>
        </p:txBody>
      </p:sp>
      <p:sp>
        <p:nvSpPr>
          <p:cNvPr id="12" name="Shape 12"/>
          <p:cNvSpPr txBox="1"/>
          <p:nvPr>
            <p:ph idx="10" type="dt"/>
          </p:nvPr>
        </p:nvSpPr>
        <p:spPr>
          <a:xfrm>
            <a:off x="457200" y="6245225"/>
            <a:ext cx="2133599" cy="476249"/>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3" name="Shape 13"/>
          <p:cNvSpPr txBox="1"/>
          <p:nvPr>
            <p:ph idx="11" type="ftr"/>
          </p:nvPr>
        </p:nvSpPr>
        <p:spPr>
          <a:xfrm>
            <a:off x="3124200" y="6245225"/>
            <a:ext cx="2895600" cy="476249"/>
          </a:xfrm>
          <a:prstGeom prst="rect">
            <a:avLst/>
          </a:prstGeom>
          <a:noFill/>
          <a:ln>
            <a:noFill/>
          </a:ln>
        </p:spPr>
        <p:txBody>
          <a:bodyPr anchorCtr="0" anchor="t" bIns="91425" lIns="91425" rIns="91425" tIns="91425"/>
          <a:lstStyle>
            <a:lvl1pPr indent="0" lvl="0" marL="0" marR="0" rtl="0" algn="ctr">
              <a:lnSpc>
                <a:spcPct val="100000"/>
              </a:lnSpc>
              <a:spcBef>
                <a:spcPts val="0"/>
              </a:spcBef>
              <a:spcAft>
                <a:spcPts val="0"/>
              </a:spcAft>
              <a:buNone/>
              <a:defRPr b="0" i="0" sz="1400" u="none" cap="none" strike="noStrike">
                <a:solidFill>
                  <a:schemeClr val="dk1"/>
                </a:solidFill>
                <a:latin typeface="Arial"/>
                <a:ea typeface="Arial"/>
                <a:cs typeface="Arial"/>
                <a:sym typeface="Arial"/>
              </a:defRPr>
            </a:lvl1pPr>
            <a:lvl2pPr indent="0" lvl="1" marL="4572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2pPr>
            <a:lvl3pPr indent="0" lvl="2" marL="914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3pPr>
            <a:lvl4pPr indent="0" lvl="3" marL="13716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4pPr>
            <a:lvl5pPr indent="0" lvl="4" marL="1828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5pPr>
            <a:lvl6pPr indent="0" lvl="5" marL="2286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6pPr>
            <a:lvl7pPr indent="0" lvl="6" marL="32004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7pPr>
            <a:lvl8pPr indent="0" lvl="7" marL="45720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8pPr>
            <a:lvl9pPr indent="0" lvl="8" marL="6400800" marR="0" rtl="0" algn="l">
              <a:lnSpc>
                <a:spcPct val="100000"/>
              </a:lnSpc>
              <a:spcBef>
                <a:spcPts val="0"/>
              </a:spcBef>
              <a:spcAft>
                <a:spcPts val="0"/>
              </a:spcAft>
              <a:buNone/>
              <a:defRPr b="0" i="0" sz="1800" u="none" cap="none" strike="noStrike">
                <a:solidFill>
                  <a:schemeClr val="dk1"/>
                </a:solidFill>
                <a:latin typeface="Arial"/>
                <a:ea typeface="Arial"/>
                <a:cs typeface="Arial"/>
                <a:sym typeface="Arial"/>
              </a:defRPr>
            </a:lvl9pPr>
          </a:lstStyle>
          <a:p/>
        </p:txBody>
      </p:sp>
      <p:sp>
        <p:nvSpPr>
          <p:cNvPr id="14" name="Shape 14"/>
          <p:cNvSpPr txBox="1"/>
          <p:nvPr>
            <p:ph idx="12" type="sldNum"/>
          </p:nvPr>
        </p:nvSpPr>
        <p:spPr>
          <a:xfrm>
            <a:off x="6553200" y="6245225"/>
            <a:ext cx="2133599"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dk1"/>
              </a:buClr>
              <a:buSzPct val="25000"/>
              <a:buFont typeface="Arial"/>
              <a:buNone/>
            </a:pPr>
            <a:fld id="{00000000-1234-1234-1234-123412341234}" type="slidenum">
              <a:rPr b="0" i="0" lang="en-US" sz="1400" u="none" cap="none" strike="noStrike">
                <a:solidFill>
                  <a:schemeClr val="dk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8.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0.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33" name="Shape 33"/>
        <p:cNvGrpSpPr/>
        <p:nvPr/>
      </p:nvGrpSpPr>
      <p:grpSpPr>
        <a:xfrm>
          <a:off x="0" y="0"/>
          <a:ext cx="0" cy="0"/>
          <a:chOff x="0" y="0"/>
          <a:chExt cx="0" cy="0"/>
        </a:xfrm>
      </p:grpSpPr>
      <p:sp>
        <p:nvSpPr>
          <p:cNvPr id="34" name="Shape 34"/>
          <p:cNvSpPr txBox="1"/>
          <p:nvPr/>
        </p:nvSpPr>
        <p:spPr>
          <a:xfrm>
            <a:off x="5416550" y="784225"/>
            <a:ext cx="184149"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pic>
        <p:nvPicPr>
          <p:cNvPr id="35" name="Shape 35"/>
          <p:cNvPicPr preferRelativeResize="0"/>
          <p:nvPr/>
        </p:nvPicPr>
        <p:blipFill rotWithShape="1">
          <a:blip r:embed="rId3">
            <a:alphaModFix/>
          </a:blip>
          <a:srcRect b="0" l="0" r="0" t="0"/>
          <a:stretch/>
        </p:blipFill>
        <p:spPr>
          <a:xfrm>
            <a:off x="1558925" y="0"/>
            <a:ext cx="6026149" cy="6858000"/>
          </a:xfrm>
          <a:prstGeom prst="rect">
            <a:avLst/>
          </a:prstGeom>
          <a:noFill/>
          <a:ln>
            <a:noFill/>
          </a:ln>
        </p:spPr>
      </p:pic>
      <p:sp>
        <p:nvSpPr>
          <p:cNvPr id="36" name="Shape 36"/>
          <p:cNvSpPr txBox="1"/>
          <p:nvPr>
            <p:ph type="title"/>
          </p:nvPr>
        </p:nvSpPr>
        <p:spPr>
          <a:xfrm>
            <a:off x="1752600" y="533400"/>
            <a:ext cx="5562600" cy="1524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E02B00"/>
              </a:buClr>
              <a:buSzPct val="25000"/>
              <a:buFont typeface="Arial"/>
              <a:buNone/>
            </a:pPr>
            <a:r>
              <a:rPr b="1" i="1" lang="en-US" sz="4800" u="none" cap="none" strike="noStrike">
                <a:solidFill>
                  <a:srgbClr val="E02B00"/>
                </a:solidFill>
                <a:latin typeface="Arial"/>
                <a:ea typeface="Arial"/>
                <a:cs typeface="Arial"/>
                <a:sym typeface="Arial"/>
              </a:rPr>
              <a:t>LIMA </a:t>
            </a:r>
            <a:br>
              <a:rPr b="1" i="1" lang="en-US" sz="4800" u="none" cap="none" strike="noStrike">
                <a:solidFill>
                  <a:srgbClr val="E02B00"/>
                </a:solidFill>
                <a:latin typeface="Arial"/>
                <a:ea typeface="Arial"/>
                <a:cs typeface="Arial"/>
                <a:sym typeface="Arial"/>
              </a:rPr>
            </a:br>
            <a:r>
              <a:rPr b="1" i="1" lang="en-US" sz="3200" u="none" cap="none" strike="noStrike">
                <a:solidFill>
                  <a:srgbClr val="E02B00"/>
                </a:solidFill>
                <a:latin typeface="Arial"/>
                <a:ea typeface="Arial"/>
                <a:cs typeface="Arial"/>
                <a:sym typeface="Arial"/>
              </a:rPr>
              <a:t>es mi verdadero</a:t>
            </a:r>
            <a:r>
              <a:rPr b="1" i="1" lang="en-US" sz="4800" u="none" cap="none" strike="noStrike">
                <a:solidFill>
                  <a:srgbClr val="E02B00"/>
                </a:solidFill>
                <a:latin typeface="Arial"/>
                <a:ea typeface="Arial"/>
                <a:cs typeface="Arial"/>
                <a:sym typeface="Arial"/>
              </a:rPr>
              <a:t> </a:t>
            </a:r>
            <a:br>
              <a:rPr b="1" i="1" lang="en-US" sz="4800" u="none" cap="none" strike="noStrike">
                <a:solidFill>
                  <a:srgbClr val="E02B00"/>
                </a:solidFill>
                <a:latin typeface="Arial"/>
                <a:ea typeface="Arial"/>
                <a:cs typeface="Arial"/>
                <a:sym typeface="Arial"/>
              </a:rPr>
            </a:br>
            <a:r>
              <a:rPr b="1" i="1" lang="en-US" sz="4800" u="none" cap="none" strike="noStrike">
                <a:solidFill>
                  <a:srgbClr val="E02B00"/>
                </a:solidFill>
                <a:latin typeface="Arial"/>
                <a:ea typeface="Arial"/>
                <a:cs typeface="Arial"/>
                <a:sym typeface="Arial"/>
              </a:rPr>
              <a:t>NOMBRE</a:t>
            </a:r>
          </a:p>
        </p:txBody>
      </p:sp>
      <p:sp>
        <p:nvSpPr>
          <p:cNvPr id="37" name="Shape 37"/>
          <p:cNvSpPr txBox="1"/>
          <p:nvPr/>
        </p:nvSpPr>
        <p:spPr>
          <a:xfrm>
            <a:off x="0" y="6032500"/>
            <a:ext cx="8915400" cy="749299"/>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rgbClr val="DAD3AE"/>
              </a:buClr>
              <a:buSzPct val="25000"/>
              <a:buFont typeface="Times New Roman"/>
              <a:buNone/>
            </a:pPr>
            <a:r>
              <a:rPr b="1" i="1" lang="en-US" sz="2400" u="none">
                <a:solidFill>
                  <a:srgbClr val="DAD3AE"/>
                </a:solidFill>
                <a:latin typeface="Times New Roman"/>
                <a:ea typeface="Times New Roman"/>
                <a:cs typeface="Times New Roman"/>
                <a:sym typeface="Times New Roman"/>
              </a:rPr>
              <a:t>                                                     Presentación  Nº 13</a:t>
            </a:r>
          </a:p>
          <a:p>
            <a:pPr indent="0" lvl="0" marL="0" marR="0" rtl="0" algn="ctr">
              <a:lnSpc>
                <a:spcPct val="90000"/>
              </a:lnSpc>
              <a:spcBef>
                <a:spcPts val="0"/>
              </a:spcBef>
              <a:spcAft>
                <a:spcPts val="0"/>
              </a:spcAft>
              <a:buClr>
                <a:srgbClr val="DAD3AE"/>
              </a:buClr>
              <a:buSzPct val="25000"/>
              <a:buFont typeface="Times New Roman"/>
              <a:buNone/>
            </a:pPr>
            <a:r>
              <a:rPr b="1" i="1" lang="en-US" sz="2400" u="none">
                <a:solidFill>
                  <a:srgbClr val="DAD3AE"/>
                </a:solidFill>
                <a:latin typeface="Times New Roman"/>
                <a:ea typeface="Times New Roman"/>
                <a:cs typeface="Times New Roman"/>
                <a:sym typeface="Times New Roman"/>
              </a:rPr>
              <a:t>Gabriela Lavarello de Velaochaga -Perú- mayo 2008</a:t>
            </a:r>
            <a:r>
              <a:rPr b="1" i="1" lang="en-US" sz="4000" u="none">
                <a:solidFill>
                  <a:srgbClr val="DAD3AE"/>
                </a:solidFill>
                <a:latin typeface="Times New Roman"/>
                <a:ea typeface="Times New Roman"/>
                <a:cs typeface="Times New Roman"/>
                <a:sym typeface="Times New Roman"/>
              </a:rPr>
              <a:t> </a:t>
            </a:r>
          </a:p>
        </p:txBody>
      </p:sp>
      <p:pic>
        <p:nvPicPr>
          <p:cNvPr id="38" name="Shape 38"/>
          <p:cNvPicPr preferRelativeResize="0"/>
          <p:nvPr/>
        </p:nvPicPr>
        <p:blipFill rotWithShape="1">
          <a:blip r:embed="rId4">
            <a:alphaModFix/>
          </a:blip>
          <a:srcRect b="0" l="0" r="0" t="0"/>
          <a:stretch/>
        </p:blipFill>
        <p:spPr>
          <a:xfrm>
            <a:off x="8458200" y="6000750"/>
            <a:ext cx="685799" cy="8572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6"/>
                                        </p:tgtEl>
                                        <p:attrNameLst>
                                          <p:attrName>style.visibility</p:attrName>
                                        </p:attrNameLst>
                                      </p:cBhvr>
                                      <p:to>
                                        <p:strVal val="visible"/>
                                      </p:to>
                                    </p:set>
                                    <p:animEffect filter="fade" transition="in">
                                      <p:cBhvr>
                                        <p:cTn dur="300"/>
                                        <p:tgtEl>
                                          <p:spTgt spid="36"/>
                                        </p:tgtEl>
                                      </p:cBhvr>
                                    </p:animEffect>
                                  </p:childTnLst>
                                </p:cTn>
                              </p:par>
                            </p:childTnLst>
                          </p:cTn>
                        </p:par>
                        <p:par>
                          <p:cTn fill="hold">
                            <p:stCondLst>
                              <p:cond delay="300"/>
                            </p:stCondLst>
                            <p:childTnLst>
                              <p:par>
                                <p:cTn fill="hold" nodeType="afterEffect" presetClass="entr" presetID="10" presetSubtype="0">
                                  <p:stCondLst>
                                    <p:cond delay="0"/>
                                  </p:stCondLst>
                                  <p:childTnLst>
                                    <p:set>
                                      <p:cBhvr>
                                        <p:cTn dur="1" fill="hold">
                                          <p:stCondLst>
                                            <p:cond delay="0"/>
                                          </p:stCondLst>
                                        </p:cTn>
                                        <p:tgtEl>
                                          <p:spTgt spid="37"/>
                                        </p:tgtEl>
                                        <p:attrNameLst>
                                          <p:attrName>style.visibility</p:attrName>
                                        </p:attrNameLst>
                                      </p:cBhvr>
                                      <p:to>
                                        <p:strVal val="visible"/>
                                      </p:to>
                                    </p:set>
                                    <p:animEffect filter="fade" transition="in">
                                      <p:cBhvr>
                                        <p:cTn dur="300"/>
                                        <p:tgtEl>
                                          <p:spTgt spid="3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42" name="Shape 42"/>
        <p:cNvGrpSpPr/>
        <p:nvPr/>
      </p:nvGrpSpPr>
      <p:grpSpPr>
        <a:xfrm>
          <a:off x="0" y="0"/>
          <a:ext cx="0" cy="0"/>
          <a:chOff x="0" y="0"/>
          <a:chExt cx="0" cy="0"/>
        </a:xfrm>
      </p:grpSpPr>
      <p:sp>
        <p:nvSpPr>
          <p:cNvPr id="43" name="Shape 43"/>
          <p:cNvSpPr txBox="1"/>
          <p:nvPr/>
        </p:nvSpPr>
        <p:spPr>
          <a:xfrm>
            <a:off x="0" y="381000"/>
            <a:ext cx="5333999" cy="6172199"/>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just">
              <a:lnSpc>
                <a:spcPct val="85000"/>
              </a:lnSpc>
              <a:spcBef>
                <a:spcPts val="0"/>
              </a:spcBef>
              <a:spcAft>
                <a:spcPts val="0"/>
              </a:spcAft>
              <a:buClr>
                <a:srgbClr val="DAD3AE"/>
              </a:buClr>
              <a:buSzPct val="25000"/>
              <a:buFont typeface="Calibri"/>
              <a:buNone/>
            </a:pPr>
            <a:r>
              <a:rPr b="1" i="1" lang="en-US" sz="1600" u="none">
                <a:solidFill>
                  <a:srgbClr val="DAD3AE"/>
                </a:solidFill>
                <a:latin typeface="Calibri"/>
                <a:ea typeface="Calibri"/>
                <a:cs typeface="Calibri"/>
                <a:sym typeface="Calibri"/>
              </a:rPr>
              <a:t>Me  llamo  Lima  desde  siempre,  algunas  personas dicen que mi nombre deriva del río que me baña, el Rímac, y que después de corrompido el vocablo tengo ese nombre y no es así.</a:t>
            </a:r>
            <a:r>
              <a:rPr b="1" i="1" lang="en-US" sz="1600" u="none">
                <a:solidFill>
                  <a:schemeClr val="dk1"/>
                </a:solidFill>
                <a:latin typeface="Calibri"/>
                <a:ea typeface="Calibri"/>
                <a:cs typeface="Calibri"/>
                <a:sym typeface="Calibri"/>
              </a:rPr>
              <a:t>.--------------------------------      -----------------------------------------</a:t>
            </a: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                     </a:t>
            </a: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Me encontraba  en  manos  del Cacique Taulichusco, Príncipe y Señor de Lima, en el valle del Rímac, quien tenía su palacio a la vera de éste río, “El Hablador”, según la etimología indígena.  Dicha población, unas veinte  mil  personas  en  esos  tiempos, fue movilizada desde  el  centro del Imperio a esta parte de la costa, para obtener recursos y poblar regiones. Me escogieron porque ofrecía muchas ventajas: abundancia de agua, fértiles tierras, cercanía al mar, buena provisión de leña y un apacible y agradable clima.</a:t>
            </a:r>
            <a:br>
              <a:rPr b="1" i="1" lang="en-US" sz="1600" u="none">
                <a:solidFill>
                  <a:srgbClr val="DAD3AE"/>
                </a:solidFill>
                <a:latin typeface="Calibri"/>
                <a:ea typeface="Calibri"/>
                <a:cs typeface="Calibri"/>
                <a:sym typeface="Calibri"/>
              </a:rPr>
            </a:b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Fui visitada por los conquistadores en varias oportunidades y pruebas tengo para decirlo, una de ellas y la más palpable es que todavía guardo una tumba fechada en 1534, se encuentra en el Convento de la Iglesia de la Merced, pertenece al Capitán de Milicias y Procurador, Don Francisco de Herrera, fallecido en diciembre de ese año, un mes antes de mi fundación virreinal por don Francisco Pizarro y González. </a:t>
            </a:r>
            <a:r>
              <a:rPr b="1" i="1" lang="en-US" sz="1600" u="none">
                <a:solidFill>
                  <a:schemeClr val="dk1"/>
                </a:solidFill>
                <a:latin typeface="Calibri"/>
                <a:ea typeface="Calibri"/>
                <a:cs typeface="Calibri"/>
                <a:sym typeface="Calibri"/>
              </a:rPr>
              <a:t>.-------------------------------------------------------------------- </a:t>
            </a:r>
            <a:br>
              <a:rPr b="1" i="1" lang="en-US" sz="1600" u="none">
                <a:solidFill>
                  <a:schemeClr val="dk1"/>
                </a:solidFill>
                <a:latin typeface="Calibri"/>
                <a:ea typeface="Calibri"/>
                <a:cs typeface="Calibri"/>
                <a:sym typeface="Calibri"/>
              </a:rPr>
            </a:b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La Iglesia y el Convento de la Merced fueron construidos a partir de 1534 por Hernando Pizarro, dicha orden se afincó en mis tierras, Lima, antes de que me convirtiera en la capital del Virreinato.  El Cacique Taulichusco, Príncipe y Señor de LIMA, fue despojado de sus dominios y reducido a Curaca o Jefe.</a:t>
            </a:r>
            <a:r>
              <a:rPr b="1" i="1" lang="en-US" sz="1600" u="none">
                <a:solidFill>
                  <a:schemeClr val="dk1"/>
                </a:solidFill>
                <a:latin typeface="Calibri"/>
                <a:ea typeface="Calibri"/>
                <a:cs typeface="Calibri"/>
                <a:sym typeface="Calibri"/>
              </a:rPr>
              <a:t> ---------------------------------------------------------------</a:t>
            </a:r>
          </a:p>
        </p:txBody>
      </p:sp>
      <p:sp>
        <p:nvSpPr>
          <p:cNvPr id="44" name="Shape 44"/>
          <p:cNvSpPr txBox="1"/>
          <p:nvPr/>
        </p:nvSpPr>
        <p:spPr>
          <a:xfrm>
            <a:off x="5715000" y="5181600"/>
            <a:ext cx="3429000" cy="1066799"/>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rgbClr val="DAD3AE"/>
              </a:buClr>
              <a:buSzPct val="25000"/>
              <a:buFont typeface="Calibri"/>
              <a:buNone/>
            </a:pPr>
            <a:r>
              <a:rPr b="1" i="1" lang="en-US" sz="1600" u="none">
                <a:solidFill>
                  <a:srgbClr val="DAD3AE"/>
                </a:solidFill>
                <a:latin typeface="Calibri"/>
                <a:ea typeface="Calibri"/>
                <a:cs typeface="Calibri"/>
                <a:sym typeface="Calibri"/>
              </a:rPr>
              <a:t>Cacique Taulichusco. </a:t>
            </a:r>
            <a:br>
              <a:rPr b="1" i="1" lang="en-US" sz="1600" u="none">
                <a:solidFill>
                  <a:srgbClr val="DAD3AE"/>
                </a:solidFill>
                <a:latin typeface="Calibri"/>
                <a:ea typeface="Calibri"/>
                <a:cs typeface="Calibri"/>
                <a:sym typeface="Calibri"/>
              </a:rPr>
            </a:b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Dibujo de E. Zapata</a:t>
            </a:r>
          </a:p>
        </p:txBody>
      </p:sp>
      <p:pic>
        <p:nvPicPr>
          <p:cNvPr id="45" name="Shape 45"/>
          <p:cNvPicPr preferRelativeResize="0"/>
          <p:nvPr/>
        </p:nvPicPr>
        <p:blipFill rotWithShape="1">
          <a:blip r:embed="rId3">
            <a:alphaModFix/>
          </a:blip>
          <a:srcRect b="0" l="0" r="0" t="0"/>
          <a:stretch/>
        </p:blipFill>
        <p:spPr>
          <a:xfrm>
            <a:off x="5387975" y="914400"/>
            <a:ext cx="3756024" cy="40576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43"/>
                                        </p:tgtEl>
                                        <p:attrNameLst>
                                          <p:attrName>style.visibility</p:attrName>
                                        </p:attrNameLst>
                                      </p:cBhvr>
                                      <p:to>
                                        <p:strVal val="visible"/>
                                      </p:to>
                                    </p:set>
                                    <p:animEffect filter="fade" transition="in">
                                      <p:cBhvr>
                                        <p:cTn dur="500"/>
                                        <p:tgtEl>
                                          <p:spTgt spid="4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49" name="Shape 49"/>
        <p:cNvGrpSpPr/>
        <p:nvPr/>
      </p:nvGrpSpPr>
      <p:grpSpPr>
        <a:xfrm>
          <a:off x="0" y="0"/>
          <a:ext cx="0" cy="0"/>
          <a:chOff x="0" y="0"/>
          <a:chExt cx="0" cy="0"/>
        </a:xfrm>
      </p:grpSpPr>
      <p:sp>
        <p:nvSpPr>
          <p:cNvPr id="50" name="Shape 50"/>
          <p:cNvSpPr txBox="1"/>
          <p:nvPr>
            <p:ph idx="4294967295" type="title"/>
          </p:nvPr>
        </p:nvSpPr>
        <p:spPr>
          <a:xfrm>
            <a:off x="0" y="4724400"/>
            <a:ext cx="9144000" cy="2133599"/>
          </a:xfrm>
          <a:prstGeom prst="rect">
            <a:avLst/>
          </a:prstGeom>
          <a:noFill/>
          <a:ln>
            <a:noFill/>
          </a:ln>
        </p:spPr>
        <p:txBody>
          <a:bodyPr anchorCtr="0" anchor="t" bIns="45700" lIns="126000" rIns="126000" tIns="45700">
            <a:noAutofit/>
          </a:bodyPr>
          <a:lstStyle/>
          <a:p>
            <a:pPr indent="0" lvl="0" marL="0" marR="0" rtl="0" algn="just">
              <a:lnSpc>
                <a:spcPct val="90000"/>
              </a:lnSpc>
              <a:spcBef>
                <a:spcPts val="0"/>
              </a:spcBef>
              <a:spcAft>
                <a:spcPts val="0"/>
              </a:spcAft>
              <a:buClr>
                <a:srgbClr val="DAD3AE"/>
              </a:buClr>
              <a:buSzPct val="25000"/>
              <a:buFont typeface="Calibri"/>
              <a:buNone/>
            </a:pPr>
            <a:r>
              <a:rPr b="1" i="1" lang="en-US" sz="1600" u="none" cap="none" strike="noStrike">
                <a:solidFill>
                  <a:srgbClr val="DAD3AE"/>
                </a:solidFill>
                <a:latin typeface="Calibri"/>
                <a:ea typeface="Calibri"/>
                <a:cs typeface="Calibri"/>
                <a:sym typeface="Calibri"/>
              </a:rPr>
              <a:t>En la aprobación de la Fundación de Lima por los Reyes, Carlos V y Doña Juana, fechada en Valladolit el 3 de noviembre de 1536 se lee: “... mudó la dicha población de Jauja a la costa de la dicha provincia, en la tierra que llaman de Lima e hizo en ella un pueblo...    D. Francisco Pizarro hizo del dicho pueblo, que  ansi  estaba  hecho  en  el  dicho  valle de Jauja, a la dicha provincia de Lima...”. (sic)     La fundación de la primera capital del virreinato fue efectuada por Pizarro el día 25 de abril de 1534, terminando lo que había empezado en octubre de 1533.</a:t>
            </a:r>
            <a:r>
              <a:rPr b="1" i="1" lang="en-US" sz="1600" u="none" cap="none" strike="noStrike">
                <a:solidFill>
                  <a:schemeClr val="dk1"/>
                </a:solidFill>
                <a:latin typeface="Calibri"/>
                <a:ea typeface="Calibri"/>
                <a:cs typeface="Calibri"/>
                <a:sym typeface="Calibri"/>
              </a:rPr>
              <a:t>-----------------------------------------------------------------------------------------</a:t>
            </a:r>
            <a:r>
              <a:rPr b="1" i="1" lang="en-US" sz="1600" u="none" cap="none" strike="noStrike">
                <a:solidFill>
                  <a:srgbClr val="DAD3AE"/>
                </a:solidFill>
                <a:latin typeface="Calibri"/>
                <a:ea typeface="Calibri"/>
                <a:cs typeface="Calibri"/>
                <a:sym typeface="Calibri"/>
              </a:rPr>
              <a:t>                                           </a:t>
            </a:r>
            <a:br>
              <a:rPr b="1" i="1" lang="en-US" sz="1600" u="none" cap="none" strike="noStrike">
                <a:solidFill>
                  <a:srgbClr val="DAD3AE"/>
                </a:solidFill>
                <a:latin typeface="Calibri"/>
                <a:ea typeface="Calibri"/>
                <a:cs typeface="Calibri"/>
                <a:sym typeface="Calibri"/>
              </a:rPr>
            </a:br>
            <a:br>
              <a:rPr b="1" i="1" lang="en-US" sz="1600" u="none" cap="none" strike="noStrike">
                <a:solidFill>
                  <a:srgbClr val="DAD3AE"/>
                </a:solidFill>
                <a:latin typeface="Calibri"/>
                <a:ea typeface="Calibri"/>
                <a:cs typeface="Calibri"/>
                <a:sym typeface="Calibri"/>
              </a:rPr>
            </a:br>
            <a:r>
              <a:rPr b="1" i="1" lang="en-US" sz="1600" u="none" cap="none" strike="noStrike">
                <a:solidFill>
                  <a:srgbClr val="DAD3AE"/>
                </a:solidFill>
                <a:latin typeface="Calibri"/>
                <a:ea typeface="Calibri"/>
                <a:cs typeface="Calibri"/>
                <a:sym typeface="Calibri"/>
              </a:rPr>
              <a:t>Óleo de Wenceslao  Hinostroza. </a:t>
            </a:r>
            <a:r>
              <a:rPr b="1" i="1" lang="en-US" sz="1600" u="none" cap="none" strike="noStrike">
                <a:solidFill>
                  <a:schemeClr val="dk1"/>
                </a:solidFill>
                <a:latin typeface="Calibri"/>
                <a:ea typeface="Calibri"/>
                <a:cs typeface="Calibri"/>
                <a:sym typeface="Calibri"/>
              </a:rPr>
              <a:t>-----------   </a:t>
            </a:r>
            <a:r>
              <a:rPr b="1" i="1" lang="en-US" sz="1600" u="none" cap="none" strike="noStrike">
                <a:solidFill>
                  <a:srgbClr val="DAD3AE"/>
                </a:solidFill>
                <a:latin typeface="Calibri"/>
                <a:ea typeface="Calibri"/>
                <a:cs typeface="Calibri"/>
                <a:sym typeface="Calibri"/>
              </a:rPr>
              <a:t> D. Francisco Pizarro y González,  fundando la ciudad de Jauja, inicialmente escogida  para ser la capital del Virreinato.</a:t>
            </a:r>
            <a:r>
              <a:rPr b="1" i="1" lang="en-US" sz="1800" u="none" cap="none" strike="noStrike">
                <a:solidFill>
                  <a:srgbClr val="FFCC66"/>
                </a:solidFill>
                <a:latin typeface="Times New Roman"/>
                <a:ea typeface="Times New Roman"/>
                <a:cs typeface="Times New Roman"/>
                <a:sym typeface="Times New Roman"/>
              </a:rPr>
              <a:t> </a:t>
            </a:r>
          </a:p>
        </p:txBody>
      </p:sp>
      <p:pic>
        <p:nvPicPr>
          <p:cNvPr id="51" name="Shape 51"/>
          <p:cNvPicPr preferRelativeResize="0"/>
          <p:nvPr/>
        </p:nvPicPr>
        <p:blipFill rotWithShape="1">
          <a:blip r:embed="rId3">
            <a:alphaModFix/>
          </a:blip>
          <a:srcRect b="0" l="0" r="0" t="0"/>
          <a:stretch/>
        </p:blipFill>
        <p:spPr>
          <a:xfrm>
            <a:off x="381000" y="0"/>
            <a:ext cx="8381999" cy="480853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55" name="Shape 55"/>
        <p:cNvGrpSpPr/>
        <p:nvPr/>
      </p:nvGrpSpPr>
      <p:grpSpPr>
        <a:xfrm>
          <a:off x="0" y="0"/>
          <a:ext cx="0" cy="0"/>
          <a:chOff x="0" y="0"/>
          <a:chExt cx="0" cy="0"/>
        </a:xfrm>
      </p:grpSpPr>
      <p:pic>
        <p:nvPicPr>
          <p:cNvPr id="56" name="Shape 56"/>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57" name="Shape 57"/>
          <p:cNvSpPr txBox="1"/>
          <p:nvPr/>
        </p:nvSpPr>
        <p:spPr>
          <a:xfrm>
            <a:off x="0" y="4591050"/>
            <a:ext cx="9144000" cy="2266949"/>
          </a:xfrm>
          <a:prstGeom prst="rect">
            <a:avLst/>
          </a:prstGeom>
          <a:noFill/>
          <a:ln>
            <a:noFill/>
          </a:ln>
        </p:spPr>
        <p:txBody>
          <a:bodyPr anchorCtr="0" anchor="t" bIns="45700" lIns="91425" rIns="91425" tIns="45700">
            <a:noAutofit/>
          </a:bodyPr>
          <a:lstStyle/>
          <a:p>
            <a:pPr indent="0" lvl="0" marL="0" marR="0" rtl="0" algn="just">
              <a:lnSpc>
                <a:spcPct val="85000"/>
              </a:lnSpc>
              <a:spcBef>
                <a:spcPts val="0"/>
              </a:spcBef>
              <a:spcAft>
                <a:spcPts val="0"/>
              </a:spcAft>
              <a:buClr>
                <a:schemeClr val="lt1"/>
              </a:buClr>
              <a:buSzPct val="25000"/>
              <a:buFont typeface="Times New Roman"/>
              <a:buNone/>
            </a:pPr>
            <a:r>
              <a:rPr b="1" i="1" lang="en-US" sz="2000" u="none">
                <a:solidFill>
                  <a:schemeClr val="lt1"/>
                </a:solidFill>
                <a:latin typeface="Times New Roman"/>
                <a:ea typeface="Times New Roman"/>
                <a:cs typeface="Times New Roman"/>
                <a:sym typeface="Times New Roman"/>
              </a:rPr>
              <a:t>Templo del Sol en Pachacamac  o  Pacha Kamah = Tierra del hacedor del universo. Desde este templo, en la provisión del Gobernador D.  Francisco Pizarro, fechada el 8 de enero de 1535, nombró a los comisionados para que exploren el valle y ubiquen el lugar más aparente para la fundación de la nueva ciudad, se lee: </a:t>
            </a:r>
          </a:p>
          <a:p>
            <a:pPr indent="0" lvl="0" marL="0" marR="0" rtl="0" algn="just">
              <a:lnSpc>
                <a:spcPct val="85000"/>
              </a:lnSpc>
              <a:spcBef>
                <a:spcPts val="0"/>
              </a:spcBef>
              <a:spcAft>
                <a:spcPts val="0"/>
              </a:spcAft>
              <a:buClr>
                <a:schemeClr val="lt1"/>
              </a:buClr>
              <a:buSzPct val="25000"/>
              <a:buFont typeface="Times New Roman"/>
              <a:buNone/>
            </a:pPr>
            <a:r>
              <a:rPr b="1" i="1" lang="en-US" sz="2000" u="none">
                <a:solidFill>
                  <a:schemeClr val="lt1"/>
                </a:solidFill>
                <a:latin typeface="Times New Roman"/>
                <a:ea typeface="Times New Roman"/>
                <a:cs typeface="Times New Roman"/>
                <a:sym typeface="Times New Roman"/>
              </a:rPr>
              <a:t>“...e  porque me parecía que ansí convenía al servicio de S. M., yo tuve porbien de mudar el dicho pueblo en esta Provincia de Pachacama en el asiento del casique DELIMA... E porque conviene q se asiente el dicho pueblo que sebea e pasee  los términos e tierra del dicho </a:t>
            </a:r>
            <a:r>
              <a:rPr b="1" i="1" lang="en-US" sz="2800" u="none">
                <a:solidFill>
                  <a:schemeClr val="lt1"/>
                </a:solidFill>
                <a:latin typeface="Times New Roman"/>
                <a:ea typeface="Times New Roman"/>
                <a:cs typeface="Times New Roman"/>
                <a:sym typeface="Times New Roman"/>
              </a:rPr>
              <a:t>CASIQUE DELIMA....”</a:t>
            </a:r>
            <a:r>
              <a:rPr b="1" i="0" lang="en-US" sz="2000" u="none">
                <a:solidFill>
                  <a:schemeClr val="lt1"/>
                </a:solidFill>
                <a:latin typeface="Times New Roman"/>
                <a:ea typeface="Times New Roman"/>
                <a:cs typeface="Times New Roman"/>
                <a:sym typeface="Times New Roman"/>
              </a:rPr>
              <a:t>            </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gtEl>
                                        <p:attrNameLst>
                                          <p:attrName>style.visibility</p:attrName>
                                        </p:attrNameLst>
                                      </p:cBhvr>
                                      <p:to>
                                        <p:strVal val="visible"/>
                                      </p:to>
                                    </p:set>
                                    <p:animEffect filter="fade" transition="in">
                                      <p:cBhvr>
                                        <p:cTn dur="300"/>
                                        <p:tgtEl>
                                          <p:spTgt spid="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61" name="Shape 61"/>
        <p:cNvGrpSpPr/>
        <p:nvPr/>
      </p:nvGrpSpPr>
      <p:grpSpPr>
        <a:xfrm>
          <a:off x="0" y="0"/>
          <a:ext cx="0" cy="0"/>
          <a:chOff x="0" y="0"/>
          <a:chExt cx="0" cy="0"/>
        </a:xfrm>
      </p:grpSpPr>
      <p:pic>
        <p:nvPicPr>
          <p:cNvPr id="62" name="Shape 62"/>
          <p:cNvPicPr preferRelativeResize="0"/>
          <p:nvPr/>
        </p:nvPicPr>
        <p:blipFill rotWithShape="1">
          <a:blip r:embed="rId3">
            <a:alphaModFix/>
          </a:blip>
          <a:srcRect b="0" l="0" r="0" t="0"/>
          <a:stretch/>
        </p:blipFill>
        <p:spPr>
          <a:xfrm>
            <a:off x="0" y="0"/>
            <a:ext cx="1371599" cy="1447800"/>
          </a:xfrm>
          <a:prstGeom prst="rect">
            <a:avLst/>
          </a:prstGeom>
          <a:noFill/>
          <a:ln>
            <a:noFill/>
          </a:ln>
        </p:spPr>
      </p:pic>
      <p:sp>
        <p:nvSpPr>
          <p:cNvPr id="63" name="Shape 63"/>
          <p:cNvSpPr txBox="1"/>
          <p:nvPr/>
        </p:nvSpPr>
        <p:spPr>
          <a:xfrm>
            <a:off x="0" y="1066800"/>
            <a:ext cx="9144000" cy="5500687"/>
          </a:xfrm>
          <a:prstGeom prst="rect">
            <a:avLst/>
          </a:prstGeom>
          <a:noFill/>
          <a:ln>
            <a:noFill/>
          </a:ln>
        </p:spPr>
        <p:txBody>
          <a:bodyPr anchorCtr="0" anchor="t" bIns="45700" lIns="91425" rIns="91425" tIns="45700">
            <a:noAutofit/>
          </a:bodyPr>
          <a:lstStyle/>
          <a:p>
            <a:pPr indent="0" lvl="0" marL="0" marR="0" rtl="0" algn="just">
              <a:lnSpc>
                <a:spcPct val="100000"/>
              </a:lnSpc>
              <a:spcBef>
                <a:spcPts val="0"/>
              </a:spcBef>
              <a:spcAft>
                <a:spcPts val="0"/>
              </a:spcAft>
              <a:buClr>
                <a:srgbClr val="DAD3AE"/>
              </a:buClr>
              <a:buSzPct val="25000"/>
              <a:buFont typeface="Calibri"/>
              <a:buNone/>
            </a:pPr>
            <a:r>
              <a:rPr b="1" i="1" lang="en-US" sz="1800" u="none">
                <a:solidFill>
                  <a:srgbClr val="DAD3AE"/>
                </a:solidFill>
                <a:latin typeface="Calibri"/>
                <a:ea typeface="Calibri"/>
                <a:cs typeface="Calibri"/>
                <a:sym typeface="Calibri"/>
              </a:rPr>
              <a:t>Y</a:t>
            </a:r>
            <a:r>
              <a:rPr b="1" i="1" lang="en-US" sz="1600" u="none">
                <a:solidFill>
                  <a:srgbClr val="DAD3AE"/>
                </a:solidFill>
                <a:latin typeface="Calibri"/>
                <a:ea typeface="Calibri"/>
                <a:cs typeface="Calibri"/>
                <a:sym typeface="Calibri"/>
              </a:rPr>
              <a:t>o, LIMA, como Ciudad Capital y Metrópoli del Reino y Provincias del Piru, fui fundada el  18 de enero de 1535 por Don Francisco Pizarro y González y no el 6 como algunos dicen.  Así aparece en la primera página del Primer Libro de Cabildos del año 1534. </a:t>
            </a:r>
            <a:r>
              <a:rPr b="1" i="1" lang="en-US" sz="1600" u="none">
                <a:solidFill>
                  <a:schemeClr val="dk1"/>
                </a:solidFill>
                <a:latin typeface="Calibri"/>
                <a:ea typeface="Calibri"/>
                <a:cs typeface="Calibri"/>
                <a:sym typeface="Calibri"/>
              </a:rPr>
              <a:t>----------------------------------------------------------------</a:t>
            </a:r>
            <a:br>
              <a:rPr b="1" i="1" lang="en-US" sz="1600" u="none">
                <a:solidFill>
                  <a:schemeClr val="dk1"/>
                </a:solidFill>
                <a:latin typeface="Calibri"/>
                <a:ea typeface="Calibri"/>
                <a:cs typeface="Calibri"/>
                <a:sym typeface="Calibri"/>
              </a:rPr>
            </a:b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En la provisión del Gobernador, Pizarro, fechada en Pachakámak, el 8 de enero de 1535, él dijo: </a:t>
            </a: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“...e porque me parecia que ansí convenía al servicio de S.M. yo tuve porbien de mudar el dicho pueblo en esta Provincia de Pachacama en el asiento del casique DELIMA...”(sic).</a:t>
            </a:r>
            <a:r>
              <a:rPr b="1" i="1" lang="en-US" sz="1600" u="none">
                <a:solidFill>
                  <a:schemeClr val="dk1"/>
                </a:solidFill>
                <a:latin typeface="Calibri"/>
                <a:ea typeface="Calibri"/>
                <a:cs typeface="Calibri"/>
                <a:sym typeface="Calibri"/>
              </a:rPr>
              <a:t>-------------------------------------------- </a:t>
            </a:r>
            <a:br>
              <a:rPr b="1" i="1" lang="en-US" sz="1600" u="none">
                <a:solidFill>
                  <a:srgbClr val="DAD3AE"/>
                </a:solidFill>
                <a:latin typeface="Calibri"/>
                <a:ea typeface="Calibri"/>
                <a:cs typeface="Calibri"/>
                <a:sym typeface="Calibri"/>
              </a:rPr>
            </a:b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Existí como Lima, en una antigua ciudad indígena, antes de la Conquista Española.</a:t>
            </a:r>
            <a:r>
              <a:rPr b="1" i="1" lang="en-US" sz="1600" u="none">
                <a:solidFill>
                  <a:schemeClr val="dk1"/>
                </a:solidFill>
                <a:latin typeface="Calibri"/>
                <a:ea typeface="Calibri"/>
                <a:cs typeface="Calibri"/>
                <a:sym typeface="Calibri"/>
              </a:rPr>
              <a:t>----------------------</a:t>
            </a: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Así  fue  elegido  el  valle  del  Rímac,  según  declaraciones  juradas  de  los comisionados  ante escribanos, realizadas a su regreso a Pachakámak  el 13 de enero de 1535,  donde se consignan las siguientes:</a:t>
            </a:r>
            <a:br>
              <a:rPr b="1" i="1" lang="en-US" sz="1600" u="none">
                <a:solidFill>
                  <a:srgbClr val="DAD3AE"/>
                </a:solidFill>
                <a:latin typeface="Calibri"/>
                <a:ea typeface="Calibri"/>
                <a:cs typeface="Calibri"/>
                <a:sym typeface="Calibri"/>
              </a:rPr>
            </a:br>
            <a:br>
              <a:rPr b="1" i="1" lang="en-US" sz="1600" u="none">
                <a:solidFill>
                  <a:srgbClr val="DAD3AE"/>
                </a:solidFill>
                <a:latin typeface="Calibri"/>
                <a:ea typeface="Calibri"/>
                <a:cs typeface="Calibri"/>
                <a:sym typeface="Calibri"/>
              </a:rPr>
            </a:br>
            <a:r>
              <a:rPr b="1" i="1" lang="en-US" sz="1600" u="sng">
                <a:solidFill>
                  <a:srgbClr val="DAD3AE"/>
                </a:solidFill>
                <a:latin typeface="Calibri"/>
                <a:ea typeface="Calibri"/>
                <a:cs typeface="Calibri"/>
                <a:sym typeface="Calibri"/>
              </a:rPr>
              <a:t>Alonso Martín de Don Benito</a:t>
            </a:r>
            <a:r>
              <a:rPr b="1" i="1" lang="en-US" sz="1600" u="none">
                <a:solidFill>
                  <a:srgbClr val="DAD3AE"/>
                </a:solidFill>
                <a:latin typeface="Calibri"/>
                <a:ea typeface="Calibri"/>
                <a:cs typeface="Calibri"/>
                <a:sym typeface="Calibri"/>
              </a:rPr>
              <a:t>.- “... que habiendo paseado todo el CACIQUE DE LIMA y la comarca del le parecía que el dicho ASIENTO DE LIMA que ellos vieron es el mejor asiento...”(sic) </a:t>
            </a:r>
            <a:r>
              <a:rPr b="1" i="1" lang="en-US" sz="1600" u="none">
                <a:solidFill>
                  <a:schemeClr val="dk1"/>
                </a:solidFill>
                <a:latin typeface="Calibri"/>
                <a:ea typeface="Calibri"/>
                <a:cs typeface="Calibri"/>
                <a:sym typeface="Calibri"/>
              </a:rPr>
              <a:t>-----------------------</a:t>
            </a:r>
            <a:br>
              <a:rPr b="1" i="1" lang="en-US" sz="1600" u="none">
                <a:solidFill>
                  <a:srgbClr val="DAD3AE"/>
                </a:solidFill>
                <a:latin typeface="Calibri"/>
                <a:ea typeface="Calibri"/>
                <a:cs typeface="Calibri"/>
                <a:sym typeface="Calibri"/>
              </a:rPr>
            </a:br>
            <a:br>
              <a:rPr b="1" i="1" lang="en-US" sz="1600" u="none">
                <a:solidFill>
                  <a:srgbClr val="DAD3AE"/>
                </a:solidFill>
                <a:latin typeface="Calibri"/>
                <a:ea typeface="Calibri"/>
                <a:cs typeface="Calibri"/>
                <a:sym typeface="Calibri"/>
              </a:rPr>
            </a:br>
            <a:r>
              <a:rPr b="1" i="1" lang="en-US" sz="1600" u="sng">
                <a:solidFill>
                  <a:srgbClr val="DAD3AE"/>
                </a:solidFill>
                <a:latin typeface="Calibri"/>
                <a:ea typeface="Calibri"/>
                <a:cs typeface="Calibri"/>
                <a:sym typeface="Calibri"/>
              </a:rPr>
              <a:t>Rui Días.-</a:t>
            </a:r>
            <a:r>
              <a:rPr b="1" i="1" lang="en-US" sz="1600" u="none">
                <a:solidFill>
                  <a:srgbClr val="DAD3AE"/>
                </a:solidFill>
                <a:latin typeface="Calibri"/>
                <a:ea typeface="Calibri"/>
                <a:cs typeface="Calibri"/>
                <a:sym typeface="Calibri"/>
              </a:rPr>
              <a:t> “... en la tierra del dicho CASIQUE DELIMA y en su comarca e que después de haber paseado y mirado muy bien donde se podía fundar el dicho pueblo para que tuviese las calidades que se Requieren tener los pueblos que se han de fundar, le parece que el ASIENTO DE LIMA es el mejor sitio...”. (sic) </a:t>
            </a:r>
            <a:r>
              <a:rPr b="1" i="1" lang="en-US" sz="1600" u="none">
                <a:solidFill>
                  <a:schemeClr val="dk1"/>
                </a:solidFill>
                <a:latin typeface="Calibri"/>
                <a:ea typeface="Calibri"/>
                <a:cs typeface="Calibri"/>
                <a:sym typeface="Calibri"/>
              </a:rPr>
              <a:t>----------</a:t>
            </a:r>
            <a:br>
              <a:rPr b="1" i="1" lang="en-US" sz="1600" u="none">
                <a:solidFill>
                  <a:srgbClr val="DAD3AE"/>
                </a:solidFill>
                <a:latin typeface="Calibri"/>
                <a:ea typeface="Calibri"/>
                <a:cs typeface="Calibri"/>
                <a:sym typeface="Calibri"/>
              </a:rPr>
            </a:br>
            <a:br>
              <a:rPr b="1" i="1" lang="en-US" sz="1600" u="none">
                <a:solidFill>
                  <a:srgbClr val="DAD3AE"/>
                </a:solidFill>
                <a:latin typeface="Calibri"/>
                <a:ea typeface="Calibri"/>
                <a:cs typeface="Calibri"/>
                <a:sym typeface="Calibri"/>
              </a:rPr>
            </a:br>
            <a:r>
              <a:rPr b="1" i="1" lang="en-US" sz="1600" u="sng">
                <a:solidFill>
                  <a:srgbClr val="DAD3AE"/>
                </a:solidFill>
                <a:latin typeface="Calibri"/>
                <a:ea typeface="Calibri"/>
                <a:cs typeface="Calibri"/>
                <a:sym typeface="Calibri"/>
              </a:rPr>
              <a:t>Juan Tello</a:t>
            </a:r>
            <a:r>
              <a:rPr b="1" i="1" lang="en-US" sz="1600" u="none">
                <a:solidFill>
                  <a:srgbClr val="DAD3AE"/>
                </a:solidFill>
                <a:latin typeface="Calibri"/>
                <a:ea typeface="Calibri"/>
                <a:cs typeface="Calibri"/>
                <a:sym typeface="Calibri"/>
              </a:rPr>
              <a:t>.- “... que ha seis días que lo andan mirando portoda la tierra y alrededor del pueblo de LIMA e que le parece que el asiento para hacer el dicho pueblo que se ha de facer estará muy bien en ela siento DELIMA...”(sic) </a:t>
            </a:r>
            <a:r>
              <a:rPr b="1" i="1" lang="en-US" sz="1600" u="none">
                <a:solidFill>
                  <a:schemeClr val="dk1"/>
                </a:solidFill>
                <a:latin typeface="Calibri"/>
                <a:ea typeface="Calibri"/>
                <a:cs typeface="Calibri"/>
                <a:sym typeface="Calibri"/>
              </a:rPr>
              <a: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67" name="Shape 67"/>
        <p:cNvGrpSpPr/>
        <p:nvPr/>
      </p:nvGrpSpPr>
      <p:grpSpPr>
        <a:xfrm>
          <a:off x="0" y="0"/>
          <a:ext cx="0" cy="0"/>
          <a:chOff x="0" y="0"/>
          <a:chExt cx="0" cy="0"/>
        </a:xfrm>
      </p:grpSpPr>
      <p:sp>
        <p:nvSpPr>
          <p:cNvPr id="68" name="Shape 68"/>
          <p:cNvSpPr txBox="1"/>
          <p:nvPr/>
        </p:nvSpPr>
        <p:spPr>
          <a:xfrm>
            <a:off x="0" y="4343400"/>
            <a:ext cx="9144000" cy="2514599"/>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AD3AE"/>
              </a:buClr>
              <a:buSzPct val="25000"/>
              <a:buFont typeface="Calibri"/>
              <a:buNone/>
            </a:pPr>
            <a:r>
              <a:rPr b="1" i="1" lang="en-US" sz="1600" u="none">
                <a:solidFill>
                  <a:srgbClr val="DAD3AE"/>
                </a:solidFill>
                <a:latin typeface="Calibri"/>
                <a:ea typeface="Calibri"/>
                <a:cs typeface="Calibri"/>
                <a:sym typeface="Calibri"/>
              </a:rPr>
              <a:t>Me dieron un nuevo y definitivo título, la capital del virreinato.  De  allí mis blasones, otorgados por cédula real poco después por el Emperador Carlos V, del Sacro Imperio Romano Germánico  y I de España, me dio el título de Ciudad Real el día 7 de Diciembre de 1537; por armas un escudo con tres coronas de oro sobre un campo azul, encima una estrella con cola del mismo metal, y este texto: </a:t>
            </a: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HOC SIGNUM VERE REGUM EST </a:t>
            </a: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(este es el verdadero signo de los Reyes), por tenantes (figura que sostiene el escudo) dos águilas coronadas, y sobre las cabezas de estas una J y una K iniciales de los nombres de Juana y Carlos</a:t>
            </a:r>
            <a:br>
              <a:rPr b="1" i="1" lang="en-US" sz="1600" u="none">
                <a:solidFill>
                  <a:srgbClr val="DAD3AE"/>
                </a:solidFill>
                <a:latin typeface="Calibri"/>
                <a:ea typeface="Calibri"/>
                <a:cs typeface="Calibri"/>
                <a:sym typeface="Calibri"/>
              </a:rPr>
            </a:br>
            <a:r>
              <a:rPr b="1" i="1" lang="en-US" sz="1600" u="none">
                <a:solidFill>
                  <a:srgbClr val="DAD3AE"/>
                </a:solidFill>
                <a:latin typeface="Calibri"/>
                <a:ea typeface="Calibri"/>
                <a:cs typeface="Calibri"/>
                <a:sym typeface="Calibri"/>
              </a:rPr>
              <a:t>(Johanna y Karolus).</a:t>
            </a:r>
          </a:p>
        </p:txBody>
      </p:sp>
      <p:sp>
        <p:nvSpPr>
          <p:cNvPr id="69" name="Shape 69"/>
          <p:cNvSpPr txBox="1"/>
          <p:nvPr/>
        </p:nvSpPr>
        <p:spPr>
          <a:xfrm>
            <a:off x="5943600" y="2209800"/>
            <a:ext cx="3200399" cy="1066799"/>
          </a:xfrm>
          <a:prstGeom prst="rect">
            <a:avLst/>
          </a:prstGeom>
          <a:noFill/>
          <a:ln cap="flat" cmpd="sng"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ctr">
              <a:lnSpc>
                <a:spcPct val="100000"/>
              </a:lnSpc>
              <a:spcBef>
                <a:spcPts val="0"/>
              </a:spcBef>
              <a:spcAft>
                <a:spcPts val="0"/>
              </a:spcAft>
              <a:buClr>
                <a:srgbClr val="DAD3AE"/>
              </a:buClr>
              <a:buSzPct val="25000"/>
              <a:buFont typeface="Calibri"/>
              <a:buNone/>
            </a:pPr>
            <a:r>
              <a:rPr b="1" i="1" lang="en-US" sz="1400" u="none">
                <a:solidFill>
                  <a:srgbClr val="DAD3AE"/>
                </a:solidFill>
                <a:latin typeface="Calibri"/>
                <a:ea typeface="Calibri"/>
                <a:cs typeface="Calibri"/>
                <a:sym typeface="Calibri"/>
              </a:rPr>
              <a:t>Antiguo Escudo de Lima, talla colonial del  s. XVIII </a:t>
            </a:r>
            <a:br>
              <a:rPr b="1" i="1" lang="en-US" sz="1400" u="none">
                <a:solidFill>
                  <a:srgbClr val="DAD3AE"/>
                </a:solidFill>
                <a:latin typeface="Calibri"/>
                <a:ea typeface="Calibri"/>
                <a:cs typeface="Calibri"/>
                <a:sym typeface="Calibri"/>
              </a:rPr>
            </a:br>
          </a:p>
        </p:txBody>
      </p:sp>
      <p:pic>
        <p:nvPicPr>
          <p:cNvPr id="70" name="Shape 70"/>
          <p:cNvPicPr preferRelativeResize="0"/>
          <p:nvPr/>
        </p:nvPicPr>
        <p:blipFill rotWithShape="1">
          <a:blip r:embed="rId3">
            <a:alphaModFix/>
          </a:blip>
          <a:srcRect b="0" l="0" r="0" t="0"/>
          <a:stretch/>
        </p:blipFill>
        <p:spPr>
          <a:xfrm>
            <a:off x="228600" y="0"/>
            <a:ext cx="5691186" cy="42671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74" name="Shape 74"/>
        <p:cNvGrpSpPr/>
        <p:nvPr/>
      </p:nvGrpSpPr>
      <p:grpSpPr>
        <a:xfrm>
          <a:off x="0" y="0"/>
          <a:ext cx="0" cy="0"/>
          <a:chOff x="0" y="0"/>
          <a:chExt cx="0" cy="0"/>
        </a:xfrm>
      </p:grpSpPr>
      <p:sp>
        <p:nvSpPr>
          <p:cNvPr id="75" name="Shape 75"/>
          <p:cNvSpPr txBox="1"/>
          <p:nvPr>
            <p:ph type="ctrTitle"/>
          </p:nvPr>
        </p:nvSpPr>
        <p:spPr>
          <a:xfrm>
            <a:off x="0" y="1143000"/>
            <a:ext cx="5105399" cy="2819400"/>
          </a:xfrm>
          <a:prstGeom prst="rect">
            <a:avLst/>
          </a:prstGeom>
          <a:noFill/>
          <a:ln>
            <a:noFill/>
          </a:ln>
        </p:spPr>
        <p:txBody>
          <a:bodyPr anchorCtr="0" anchor="ctr" bIns="45700" lIns="91425" rIns="91425" tIns="45700">
            <a:noAutofit/>
          </a:bodyPr>
          <a:lstStyle/>
          <a:p>
            <a:pPr indent="0" lvl="0" marL="0" marR="0" rtl="0" algn="just">
              <a:lnSpc>
                <a:spcPct val="100000"/>
              </a:lnSpc>
              <a:spcBef>
                <a:spcPts val="0"/>
              </a:spcBef>
              <a:spcAft>
                <a:spcPts val="0"/>
              </a:spcAft>
              <a:buClr>
                <a:srgbClr val="DAD3AE"/>
              </a:buClr>
              <a:buSzPct val="25000"/>
              <a:buFont typeface="Calibri"/>
              <a:buNone/>
            </a:pPr>
            <a:r>
              <a:rPr b="1" i="1" lang="en-US" sz="1600" u="none" cap="none" strike="noStrike">
                <a:solidFill>
                  <a:srgbClr val="DAD3AE"/>
                </a:solidFill>
                <a:latin typeface="Calibri"/>
                <a:ea typeface="Calibri"/>
                <a:cs typeface="Calibri"/>
                <a:sym typeface="Calibri"/>
              </a:rPr>
              <a:t>Soy también llamada La Ciudad de los Reyes en memoria de los Tres Reyes Magos, a quienes se dedicó las tres coronas del escudo y la estrella de Belén. Aunque en el escudo de la ciudad ha permanecido la denominación de los Reyes; soy y seré, </a:t>
            </a:r>
            <a:r>
              <a:rPr b="1" i="1" lang="en-US" sz="1800" u="none" cap="none" strike="noStrike">
                <a:solidFill>
                  <a:srgbClr val="DAD3AE"/>
                </a:solidFill>
                <a:latin typeface="Calibri"/>
                <a:ea typeface="Calibri"/>
                <a:cs typeface="Calibri"/>
                <a:sym typeface="Calibri"/>
              </a:rPr>
              <a:t>LIMA,</a:t>
            </a:r>
            <a:r>
              <a:rPr b="1" i="1" lang="en-US" sz="1600" u="none" cap="none" strike="noStrike">
                <a:solidFill>
                  <a:srgbClr val="DAD3AE"/>
                </a:solidFill>
                <a:latin typeface="Calibri"/>
                <a:ea typeface="Calibri"/>
                <a:cs typeface="Calibri"/>
                <a:sym typeface="Calibri"/>
              </a:rPr>
              <a:t> el Antiguo Poblado Indígena, la Urbe Virreinal y la Capital Republicana.</a:t>
            </a:r>
            <a:r>
              <a:rPr b="1" i="1" lang="en-US" sz="1600" u="none" cap="none" strike="noStrike">
                <a:solidFill>
                  <a:schemeClr val="dk1"/>
                </a:solidFill>
                <a:latin typeface="Calibri"/>
                <a:ea typeface="Calibri"/>
                <a:cs typeface="Calibri"/>
                <a:sym typeface="Calibri"/>
              </a:rPr>
              <a:t>----------------------</a:t>
            </a:r>
          </a:p>
        </p:txBody>
      </p:sp>
      <p:pic>
        <p:nvPicPr>
          <p:cNvPr id="76" name="Shape 76"/>
          <p:cNvPicPr preferRelativeResize="0"/>
          <p:nvPr/>
        </p:nvPicPr>
        <p:blipFill rotWithShape="1">
          <a:blip r:embed="rId3">
            <a:alphaModFix/>
          </a:blip>
          <a:srcRect b="0" l="0" r="0" t="0"/>
          <a:stretch/>
        </p:blipFill>
        <p:spPr>
          <a:xfrm>
            <a:off x="5092700" y="609600"/>
            <a:ext cx="4051300" cy="4216400"/>
          </a:xfrm>
          <a:prstGeom prst="rect">
            <a:avLst/>
          </a:prstGeom>
          <a:noFill/>
          <a:ln>
            <a:noFill/>
          </a:ln>
        </p:spPr>
      </p:pic>
      <p:sp>
        <p:nvSpPr>
          <p:cNvPr id="77" name="Shape 77"/>
          <p:cNvSpPr txBox="1"/>
          <p:nvPr/>
        </p:nvSpPr>
        <p:spPr>
          <a:xfrm>
            <a:off x="0" y="5638800"/>
            <a:ext cx="9144000" cy="990599"/>
          </a:xfrm>
          <a:prstGeom prst="rect">
            <a:avLst/>
          </a:prstGeom>
          <a:noFill/>
          <a:ln>
            <a:noFill/>
          </a:ln>
        </p:spPr>
        <p:txBody>
          <a:bodyPr anchorCtr="0" anchor="ctr" bIns="45700" lIns="91425" rIns="91425" tIns="45700">
            <a:noAutofit/>
          </a:bodyPr>
          <a:lstStyle/>
          <a:p>
            <a:pPr indent="0" lvl="0" marL="0" marR="0" rtl="0" algn="l">
              <a:lnSpc>
                <a:spcPct val="80000"/>
              </a:lnSpc>
              <a:spcBef>
                <a:spcPts val="0"/>
              </a:spcBef>
              <a:spcAft>
                <a:spcPts val="0"/>
              </a:spcAft>
              <a:buClr>
                <a:srgbClr val="DAD3AE"/>
              </a:buClr>
              <a:buSzPct val="25000"/>
              <a:buFont typeface="Calibri"/>
              <a:buNone/>
            </a:pPr>
            <a:r>
              <a:rPr b="1" i="1" lang="en-US" sz="1400" u="none">
                <a:solidFill>
                  <a:srgbClr val="DAD3AE"/>
                </a:solidFill>
                <a:latin typeface="Calibri"/>
                <a:ea typeface="Calibri"/>
                <a:cs typeface="Calibri"/>
                <a:sym typeface="Calibri"/>
              </a:rPr>
              <a:t>Bibliografía / Fuentes: </a:t>
            </a:r>
            <a:br>
              <a:rPr b="1" i="1" lang="en-US" sz="1400" u="none">
                <a:solidFill>
                  <a:srgbClr val="DAD3AE"/>
                </a:solidFill>
                <a:latin typeface="Calibri"/>
                <a:ea typeface="Calibri"/>
                <a:cs typeface="Calibri"/>
                <a:sym typeface="Calibri"/>
              </a:rPr>
            </a:br>
            <a:r>
              <a:rPr b="1" i="1" lang="en-US" sz="1400" u="none">
                <a:solidFill>
                  <a:srgbClr val="DAD3AE"/>
                </a:solidFill>
                <a:latin typeface="Calibri"/>
                <a:ea typeface="Calibri"/>
                <a:cs typeface="Calibri"/>
                <a:sym typeface="Calibri"/>
              </a:rPr>
              <a:t>- Archivos General de Indias  </a:t>
            </a:r>
            <a:br>
              <a:rPr b="1" i="1" lang="en-US" sz="1400" u="none">
                <a:solidFill>
                  <a:srgbClr val="DAD3AE"/>
                </a:solidFill>
                <a:latin typeface="Calibri"/>
                <a:ea typeface="Calibri"/>
                <a:cs typeface="Calibri"/>
                <a:sym typeface="Calibri"/>
              </a:rPr>
            </a:br>
            <a:r>
              <a:rPr b="1" i="1" lang="en-US" sz="1400" u="none">
                <a:solidFill>
                  <a:srgbClr val="DAD3AE"/>
                </a:solidFill>
                <a:latin typeface="Calibri"/>
                <a:ea typeface="Calibri"/>
                <a:cs typeface="Calibri"/>
                <a:sym typeface="Calibri"/>
              </a:rPr>
              <a:t>- La Fundación de Lima, Atilio Sichiriche, Lima-Perú, 1935.</a:t>
            </a:r>
            <a:br>
              <a:rPr b="1" i="1" lang="en-US" sz="1400" u="none">
                <a:solidFill>
                  <a:srgbClr val="DAD3AE"/>
                </a:solidFill>
                <a:latin typeface="Calibri"/>
                <a:ea typeface="Calibri"/>
                <a:cs typeface="Calibri"/>
                <a:sym typeface="Calibri"/>
              </a:rPr>
            </a:br>
            <a:r>
              <a:rPr b="1" i="1" lang="en-US" sz="1400" u="none">
                <a:solidFill>
                  <a:srgbClr val="DAD3AE"/>
                </a:solidFill>
                <a:latin typeface="Calibri"/>
                <a:ea typeface="Calibri"/>
                <a:cs typeface="Calibri"/>
                <a:sym typeface="Calibri"/>
              </a:rPr>
              <a:t>- Diccionario Biográfico-Histórico de las Indias Occidentales o América, Antonio de Alcedo,  Madrid, España, 1786-1789.</a:t>
            </a:r>
            <a:br>
              <a:rPr b="1" i="1" lang="en-US" sz="1400" u="none">
                <a:solidFill>
                  <a:srgbClr val="DAD3AE"/>
                </a:solidFill>
                <a:latin typeface="Calibri"/>
                <a:ea typeface="Calibri"/>
                <a:cs typeface="Calibri"/>
                <a:sym typeface="Calibri"/>
              </a:rPr>
            </a:br>
            <a:r>
              <a:rPr b="1" i="1" lang="en-US" sz="1400" u="none">
                <a:solidFill>
                  <a:srgbClr val="DAD3AE"/>
                </a:solidFill>
                <a:latin typeface="Calibri"/>
                <a:ea typeface="Calibri"/>
                <a:cs typeface="Calibri"/>
                <a:sym typeface="Calibri"/>
              </a:rPr>
              <a:t>-Lima Monumento Histórico, Margarita Cubillas Soriano, Lima, 1996.</a:t>
            </a:r>
            <a:r>
              <a:rPr b="0" i="1" lang="en-US" sz="2000" u="none">
                <a:solidFill>
                  <a:srgbClr val="FFCC66"/>
                </a:solidFill>
                <a:latin typeface="Times New Roman"/>
                <a:ea typeface="Times New Roman"/>
                <a:cs typeface="Times New Roman"/>
                <a:sym typeface="Times New Roman"/>
              </a:rPr>
              <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81" name="Shape 81"/>
        <p:cNvGrpSpPr/>
        <p:nvPr/>
      </p:nvGrpSpPr>
      <p:grpSpPr>
        <a:xfrm>
          <a:off x="0" y="0"/>
          <a:ext cx="0" cy="0"/>
          <a:chOff x="0" y="0"/>
          <a:chExt cx="0" cy="0"/>
        </a:xfrm>
      </p:grpSpPr>
      <p:pic>
        <p:nvPicPr>
          <p:cNvPr id="82" name="Shape 82"/>
          <p:cNvPicPr preferRelativeResize="0"/>
          <p:nvPr/>
        </p:nvPicPr>
        <p:blipFill rotWithShape="1">
          <a:blip r:embed="rId3">
            <a:alphaModFix/>
          </a:blip>
          <a:srcRect b="0" l="0" r="0" t="0"/>
          <a:stretch/>
        </p:blipFill>
        <p:spPr>
          <a:xfrm>
            <a:off x="0" y="84136"/>
            <a:ext cx="9144000" cy="6773861"/>
          </a:xfrm>
          <a:prstGeom prst="rect">
            <a:avLst/>
          </a:prstGeom>
          <a:noFill/>
          <a:ln>
            <a:noFill/>
          </a:ln>
        </p:spPr>
      </p:pic>
      <p:sp>
        <p:nvSpPr>
          <p:cNvPr id="83" name="Shape 83"/>
          <p:cNvSpPr txBox="1"/>
          <p:nvPr/>
        </p:nvSpPr>
        <p:spPr>
          <a:xfrm>
            <a:off x="1835150" y="6270625"/>
            <a:ext cx="5256211" cy="587374"/>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spcAft>
                <a:spcPts val="0"/>
              </a:spcAft>
              <a:buClr>
                <a:srgbClr val="FFCC00"/>
              </a:buClr>
              <a:buSzPct val="25000"/>
              <a:buFont typeface="Times New Roman"/>
              <a:buNone/>
            </a:pPr>
            <a:r>
              <a:rPr b="1" i="1" lang="en-US" sz="1600" u="none">
                <a:solidFill>
                  <a:srgbClr val="FFCC00"/>
                </a:solidFill>
                <a:latin typeface="Times New Roman"/>
                <a:ea typeface="Times New Roman"/>
                <a:cs typeface="Times New Roman"/>
                <a:sym typeface="Times New Roman"/>
              </a:rPr>
              <a:t>                                                                                                  </a:t>
            </a:r>
          </a:p>
          <a:p>
            <a:pPr indent="0" lvl="0" marL="0" marR="0" rtl="0" algn="ctr">
              <a:lnSpc>
                <a:spcPct val="90000"/>
              </a:lnSpc>
              <a:spcBef>
                <a:spcPts val="0"/>
              </a:spcBef>
              <a:spcAft>
                <a:spcPts val="0"/>
              </a:spcAft>
              <a:buClr>
                <a:schemeClr val="dk1"/>
              </a:buClr>
              <a:buSzPct val="25000"/>
              <a:buFont typeface="Times New Roman"/>
              <a:buNone/>
            </a:pPr>
            <a:r>
              <a:rPr b="1" i="1" lang="en-US" sz="2000" u="none">
                <a:solidFill>
                  <a:schemeClr val="dk1"/>
                </a:solidFill>
                <a:latin typeface="Times New Roman"/>
                <a:ea typeface="Times New Roman"/>
                <a:cs typeface="Times New Roman"/>
                <a:sym typeface="Times New Roman"/>
              </a:rPr>
              <a:t>Plano antiguo de Lima, sin fecha.</a:t>
            </a: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300"/>
                                        <p:tgtEl>
                                          <p:spTgt spid="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000000"/>
        </a:solidFill>
      </p:bgPr>
    </p:bg>
    <p:spTree>
      <p:nvGrpSpPr>
        <p:cNvPr id="87" name="Shape 87"/>
        <p:cNvGrpSpPr/>
        <p:nvPr/>
      </p:nvGrpSpPr>
      <p:grpSpPr>
        <a:xfrm>
          <a:off x="0" y="0"/>
          <a:ext cx="0" cy="0"/>
          <a:chOff x="0" y="0"/>
          <a:chExt cx="0" cy="0"/>
        </a:xfrm>
      </p:grpSpPr>
      <p:sp>
        <p:nvSpPr>
          <p:cNvPr id="88" name="Shape 88"/>
          <p:cNvSpPr txBox="1"/>
          <p:nvPr/>
        </p:nvSpPr>
        <p:spPr>
          <a:xfrm>
            <a:off x="0" y="4495800"/>
            <a:ext cx="9144000" cy="582612"/>
          </a:xfrm>
          <a:prstGeom prst="rect">
            <a:avLst/>
          </a:pr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89" name="Shape 89"/>
          <p:cNvSpPr txBox="1"/>
          <p:nvPr/>
        </p:nvSpPr>
        <p:spPr>
          <a:xfrm>
            <a:off x="762000" y="381000"/>
            <a:ext cx="7924799" cy="28797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rgbClr val="DAD3AE"/>
              </a:buClr>
              <a:buSzPct val="25000"/>
              <a:buFont typeface="Calibri"/>
              <a:buNone/>
            </a:pPr>
            <a:r>
              <a:rPr b="1" i="1" lang="en-US" sz="2000" u="none">
                <a:solidFill>
                  <a:srgbClr val="DAD3AE"/>
                </a:solidFill>
                <a:latin typeface="Calibri"/>
                <a:ea typeface="Calibri"/>
                <a:cs typeface="Calibri"/>
                <a:sym typeface="Calibri"/>
              </a:rPr>
              <a:t>El texto fue publicado en el año 2005 en el  Boletín de New York.</a:t>
            </a:r>
            <a:br>
              <a:rPr b="1" i="1" lang="en-US" sz="2000" u="none">
                <a:solidFill>
                  <a:srgbClr val="DAD3AE"/>
                </a:solidFill>
                <a:latin typeface="Calibri"/>
                <a:ea typeface="Calibri"/>
                <a:cs typeface="Calibri"/>
                <a:sym typeface="Calibri"/>
              </a:rPr>
            </a:br>
            <a:r>
              <a:rPr b="1" i="1" lang="en-US" sz="2000" u="none">
                <a:solidFill>
                  <a:srgbClr val="DAD3AE"/>
                </a:solidFill>
                <a:latin typeface="Calibri"/>
                <a:ea typeface="Calibri"/>
                <a:cs typeface="Calibri"/>
                <a:sym typeface="Calibri"/>
              </a:rPr>
              <a:t>Clicar, doble, abajo</a:t>
            </a:r>
          </a:p>
        </p:txBody>
      </p:sp>
      <p:sp>
        <p:nvSpPr>
          <p:cNvPr id="90" name="Shape 90"/>
          <p:cNvSpPr txBox="1"/>
          <p:nvPr/>
        </p:nvSpPr>
        <p:spPr>
          <a:xfrm>
            <a:off x="609600" y="2133600"/>
            <a:ext cx="8077199" cy="457200"/>
          </a:xfrm>
          <a:prstGeom prst="rect">
            <a:avLst/>
          </a:prstGeom>
          <a:noFill/>
          <a:ln>
            <a:noFill/>
          </a:ln>
        </p:spPr>
        <p:txBody>
          <a:bodyPr anchorCtr="0" anchor="t" bIns="46800" lIns="90000" rIns="90000" tIns="46800">
            <a:noAutofit/>
          </a:bodyPr>
          <a:lstStyle/>
          <a:p>
            <a:pPr indent="0" lvl="0" marL="0" marR="0" rtl="0" algn="l">
              <a:lnSpc>
                <a:spcPct val="100000"/>
              </a:lnSpc>
              <a:spcBef>
                <a:spcPts val="0"/>
              </a:spcBef>
              <a:spcAft>
                <a:spcPts val="0"/>
              </a:spcAft>
              <a:buClr>
                <a:schemeClr val="dk1"/>
              </a:buClr>
              <a:buSzPct val="25000"/>
              <a:buFont typeface="Arial"/>
              <a:buNone/>
            </a:pPr>
            <a:r>
              <a:rPr b="0" i="0" lang="en-US" sz="2400" u="sng">
                <a:solidFill>
                  <a:schemeClr val="hlink"/>
                </a:solidFill>
                <a:latin typeface="Arial"/>
                <a:ea typeface="Arial"/>
                <a:cs typeface="Arial"/>
                <a:sym typeface="Arial"/>
              </a:rPr>
              <a:t>http://www.boletindenewyork.com/lima.glavarello.htm</a:t>
            </a:r>
          </a:p>
        </p:txBody>
      </p:sp>
      <p:pic>
        <p:nvPicPr>
          <p:cNvPr id="91" name="Shape 91"/>
          <p:cNvPicPr preferRelativeResize="0"/>
          <p:nvPr/>
        </p:nvPicPr>
        <p:blipFill rotWithShape="1">
          <a:blip r:embed="rId3">
            <a:alphaModFix/>
          </a:blip>
          <a:srcRect b="0" l="0" r="0" t="0"/>
          <a:stretch/>
        </p:blipFill>
        <p:spPr>
          <a:xfrm>
            <a:off x="1447800" y="0"/>
            <a:ext cx="6503987" cy="1079499"/>
          </a:xfrm>
          <a:prstGeom prst="rect">
            <a:avLst/>
          </a:prstGeom>
          <a:noFill/>
          <a:ln>
            <a:noFill/>
          </a:ln>
        </p:spPr>
      </p:pic>
      <p:pic>
        <p:nvPicPr>
          <p:cNvPr id="92" name="Shape 92"/>
          <p:cNvPicPr preferRelativeResize="0"/>
          <p:nvPr/>
        </p:nvPicPr>
        <p:blipFill rotWithShape="1">
          <a:blip r:embed="rId3">
            <a:alphaModFix/>
          </a:blip>
          <a:srcRect b="0" l="0" r="0" t="0"/>
          <a:stretch/>
        </p:blipFill>
        <p:spPr>
          <a:xfrm>
            <a:off x="0" y="6019800"/>
            <a:ext cx="9144000" cy="1079499"/>
          </a:xfrm>
          <a:prstGeom prst="rect">
            <a:avLst/>
          </a:prstGeom>
          <a:noFill/>
          <a:ln>
            <a:noFill/>
          </a:ln>
        </p:spPr>
      </p:pic>
      <p:sp>
        <p:nvSpPr>
          <p:cNvPr id="93" name="Shape 93"/>
          <p:cNvSpPr txBox="1"/>
          <p:nvPr/>
        </p:nvSpPr>
        <p:spPr>
          <a:xfrm>
            <a:off x="8763000" y="2514600"/>
            <a:ext cx="7924799" cy="2879724"/>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
        <p:nvSpPr>
          <p:cNvPr id="94" name="Shape 94"/>
          <p:cNvSpPr txBox="1"/>
          <p:nvPr/>
        </p:nvSpPr>
        <p:spPr>
          <a:xfrm>
            <a:off x="1905000" y="3581400"/>
            <a:ext cx="5181600" cy="1552575"/>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DBD4B1"/>
              </a:buClr>
              <a:buSzPct val="25000"/>
              <a:buFont typeface="Arial"/>
              <a:buNone/>
            </a:pPr>
            <a:r>
              <a:rPr b="0" i="0" lang="en-US" sz="2400" u="none">
                <a:solidFill>
                  <a:srgbClr val="DBD4B1"/>
                </a:solidFill>
                <a:latin typeface="Arial"/>
                <a:ea typeface="Arial"/>
                <a:cs typeface="Arial"/>
                <a:sym typeface="Arial"/>
              </a:rPr>
              <a:t>Responsable del programa </a:t>
            </a:r>
            <a:br>
              <a:rPr b="0" i="0" lang="en-US" sz="2400" u="none">
                <a:solidFill>
                  <a:srgbClr val="DBD4B1"/>
                </a:solidFill>
                <a:latin typeface="Arial"/>
                <a:ea typeface="Arial"/>
                <a:cs typeface="Arial"/>
                <a:sym typeface="Arial"/>
              </a:rPr>
            </a:br>
            <a:r>
              <a:rPr b="0" i="0" lang="en-US" sz="2400" u="none">
                <a:solidFill>
                  <a:srgbClr val="DBD4B1"/>
                </a:solidFill>
                <a:latin typeface="Arial"/>
                <a:ea typeface="Arial"/>
                <a:cs typeface="Arial"/>
                <a:sym typeface="Arial"/>
              </a:rPr>
              <a:t> </a:t>
            </a:r>
            <a:r>
              <a:rPr b="0" i="0" lang="en-US" sz="2400" u="sng">
                <a:solidFill>
                  <a:schemeClr val="hlink"/>
                </a:solidFill>
                <a:latin typeface="Arial"/>
                <a:ea typeface="Arial"/>
                <a:cs typeface="Arial"/>
                <a:sym typeface="Arial"/>
              </a:rPr>
              <a:t>gabygaby715</a:t>
            </a:r>
            <a:r>
              <a:rPr b="0" i="0" lang="en-US" sz="2400" u="sng">
                <a:solidFill>
                  <a:srgbClr val="99CCFF"/>
                </a:solidFill>
                <a:latin typeface="Arial"/>
                <a:ea typeface="Arial"/>
                <a:cs typeface="Arial"/>
                <a:sym typeface="Arial"/>
              </a:rPr>
              <a:t>gabygaby715</a:t>
            </a:r>
            <a:r>
              <a:rPr b="0" i="0" lang="en-US" sz="2400" u="sng">
                <a:solidFill>
                  <a:schemeClr val="hlink"/>
                </a:solidFill>
                <a:latin typeface="Arial"/>
                <a:ea typeface="Arial"/>
                <a:cs typeface="Arial"/>
                <a:sym typeface="Arial"/>
              </a:rPr>
              <a:t>@</a:t>
            </a:r>
            <a:r>
              <a:rPr b="0" i="0" lang="en-US" sz="2400" u="sng">
                <a:solidFill>
                  <a:srgbClr val="99CCFF"/>
                </a:solidFill>
                <a:latin typeface="Arial"/>
                <a:ea typeface="Arial"/>
                <a:cs typeface="Arial"/>
                <a:sym typeface="Arial"/>
              </a:rPr>
              <a:t>gabygaby715@</a:t>
            </a:r>
            <a:r>
              <a:rPr b="0" i="0" lang="en-US" sz="2400" u="sng">
                <a:solidFill>
                  <a:schemeClr val="hlink"/>
                </a:solidFill>
                <a:latin typeface="Arial"/>
                <a:ea typeface="Arial"/>
                <a:cs typeface="Arial"/>
                <a:sym typeface="Arial"/>
              </a:rPr>
              <a:t>cyber</a:t>
            </a:r>
            <a:r>
              <a:rPr b="0" i="0" lang="en-US" sz="2400" u="sng">
                <a:solidFill>
                  <a:srgbClr val="99CCFF"/>
                </a:solidFill>
                <a:latin typeface="Arial"/>
                <a:ea typeface="Arial"/>
                <a:cs typeface="Arial"/>
                <a:sym typeface="Arial"/>
              </a:rPr>
              <a:t>gabygaby715@cyber</a:t>
            </a:r>
            <a:r>
              <a:rPr b="0" i="0" lang="en-US" sz="2400" u="sng">
                <a:solidFill>
                  <a:schemeClr val="hlink"/>
                </a:solidFill>
                <a:latin typeface="Arial"/>
                <a:ea typeface="Arial"/>
                <a:cs typeface="Arial"/>
                <a:sym typeface="Arial"/>
              </a:rPr>
              <a:t>.</a:t>
            </a:r>
            <a:r>
              <a:rPr b="0" i="0" lang="en-US" sz="2400" u="sng">
                <a:solidFill>
                  <a:srgbClr val="99CCFF"/>
                </a:solidFill>
                <a:latin typeface="Arial"/>
                <a:ea typeface="Arial"/>
                <a:cs typeface="Arial"/>
                <a:sym typeface="Arial"/>
              </a:rPr>
              <a:t>gabygaby715@cyber.</a:t>
            </a:r>
            <a:r>
              <a:rPr b="0" i="0" lang="en-US" sz="2400" u="sng">
                <a:solidFill>
                  <a:schemeClr val="hlink"/>
                </a:solidFill>
                <a:latin typeface="Arial"/>
                <a:ea typeface="Arial"/>
                <a:cs typeface="Arial"/>
                <a:sym typeface="Arial"/>
              </a:rPr>
              <a:t>com</a:t>
            </a:r>
            <a:r>
              <a:rPr b="0" i="0" lang="en-US" sz="2400" u="sng">
                <a:solidFill>
                  <a:srgbClr val="99CCFF"/>
                </a:solidFill>
                <a:latin typeface="Arial"/>
                <a:ea typeface="Arial"/>
                <a:cs typeface="Arial"/>
                <a:sym typeface="Arial"/>
              </a:rPr>
              <a:t>gabygaby715@cyber.com</a:t>
            </a:r>
            <a:r>
              <a:rPr b="0" i="0" lang="en-US" sz="2400" u="sng">
                <a:solidFill>
                  <a:schemeClr val="hlink"/>
                </a:solidFill>
                <a:latin typeface="Arial"/>
                <a:ea typeface="Arial"/>
                <a:cs typeface="Arial"/>
                <a:sym typeface="Arial"/>
              </a:rPr>
              <a:t>.</a:t>
            </a:r>
            <a:r>
              <a:rPr b="0" i="0" lang="en-US" sz="2400" u="sng">
                <a:solidFill>
                  <a:srgbClr val="99CCFF"/>
                </a:solidFill>
                <a:latin typeface="Arial"/>
                <a:ea typeface="Arial"/>
                <a:cs typeface="Arial"/>
                <a:sym typeface="Arial"/>
              </a:rPr>
              <a:t>gabygaby715@cyber.com.</a:t>
            </a:r>
            <a:r>
              <a:rPr b="0" i="0" lang="en-US" sz="2400" u="sng">
                <a:solidFill>
                  <a:schemeClr val="hlink"/>
                </a:solidFill>
                <a:latin typeface="Arial"/>
                <a:ea typeface="Arial"/>
                <a:cs typeface="Arial"/>
                <a:sym typeface="Arial"/>
              </a:rPr>
              <a:t>br</a:t>
            </a:r>
            <a:r>
              <a:rPr b="0" i="0" lang="en-US" sz="2400" u="none">
                <a:solidFill>
                  <a:srgbClr val="99CCFF"/>
                </a:solidFill>
                <a:latin typeface="Arial"/>
                <a:ea typeface="Arial"/>
                <a:cs typeface="Arial"/>
                <a:sym typeface="Arial"/>
              </a:rPr>
              <a:t> </a:t>
            </a:r>
            <a:br>
              <a:rPr b="0" i="0" lang="en-US" sz="2400" u="none">
                <a:solidFill>
                  <a:srgbClr val="99CCFF"/>
                </a:solidFill>
                <a:latin typeface="Arial"/>
                <a:ea typeface="Arial"/>
                <a:cs typeface="Arial"/>
                <a:sym typeface="Arial"/>
              </a:rPr>
            </a:br>
            <a:br>
              <a:rPr b="0" i="0" lang="en-US" sz="2400" u="none">
                <a:solidFill>
                  <a:srgbClr val="DBD4B1"/>
                </a:solidFill>
                <a:latin typeface="Arial"/>
                <a:ea typeface="Arial"/>
                <a:cs typeface="Arial"/>
                <a:sym typeface="Arial"/>
              </a:rPr>
            </a:br>
            <a:r>
              <a:rPr b="0" i="0" lang="en-US" sz="2400" u="none">
                <a:solidFill>
                  <a:srgbClr val="DBD4B1"/>
                </a:solidFill>
                <a:latin typeface="Arial"/>
                <a:ea typeface="Arial"/>
                <a:cs typeface="Arial"/>
                <a:sym typeface="Arial"/>
              </a:rPr>
              <a:t> </a:t>
            </a:r>
            <a:r>
              <a:rPr b="0" i="0" lang="en-US" sz="2400" u="sng">
                <a:solidFill>
                  <a:schemeClr val="hlink"/>
                </a:solidFill>
                <a:latin typeface="Arial"/>
                <a:ea typeface="Arial"/>
                <a:cs typeface="Arial"/>
                <a:sym typeface="Arial"/>
              </a:rPr>
              <a:t>gabygaby715@</a:t>
            </a:r>
            <a:r>
              <a:rPr b="0" i="0" lang="en-US" sz="2400" u="sng">
                <a:solidFill>
                  <a:srgbClr val="99CCFF"/>
                </a:solidFill>
                <a:latin typeface="Arial"/>
                <a:ea typeface="Arial"/>
                <a:cs typeface="Arial"/>
                <a:sym typeface="Arial"/>
              </a:rPr>
              <a:t>gabygaby715@</a:t>
            </a:r>
            <a:r>
              <a:rPr b="0" i="0" lang="en-US" sz="2400" u="sng">
                <a:solidFill>
                  <a:schemeClr val="hlink"/>
                </a:solidFill>
                <a:latin typeface="Arial"/>
                <a:ea typeface="Arial"/>
                <a:cs typeface="Arial"/>
                <a:sym typeface="Arial"/>
              </a:rPr>
              <a:t>hotmail</a:t>
            </a:r>
            <a:r>
              <a:rPr b="0" i="0" lang="en-US" sz="2400" u="sng">
                <a:solidFill>
                  <a:srgbClr val="99CCFF"/>
                </a:solidFill>
                <a:latin typeface="Arial"/>
                <a:ea typeface="Arial"/>
                <a:cs typeface="Arial"/>
                <a:sym typeface="Arial"/>
              </a:rPr>
              <a:t>gabygaby715@hotmail</a:t>
            </a:r>
            <a:r>
              <a:rPr b="0" i="0" lang="en-US" sz="2400" u="sng">
                <a:solidFill>
                  <a:schemeClr val="hlink"/>
                </a:solidFill>
                <a:latin typeface="Arial"/>
                <a:ea typeface="Arial"/>
                <a:cs typeface="Arial"/>
                <a:sym typeface="Arial"/>
              </a:rPr>
              <a:t>.</a:t>
            </a:r>
            <a:r>
              <a:rPr b="0" i="0" lang="en-US" sz="2400" u="sng">
                <a:solidFill>
                  <a:srgbClr val="99CCFF"/>
                </a:solidFill>
                <a:latin typeface="Arial"/>
                <a:ea typeface="Arial"/>
                <a:cs typeface="Arial"/>
                <a:sym typeface="Arial"/>
              </a:rPr>
              <a:t>gabygaby715@hotmail.</a:t>
            </a:r>
            <a:r>
              <a:rPr b="0" i="0" lang="en-US" sz="2400" u="sng">
                <a:solidFill>
                  <a:schemeClr val="hlink"/>
                </a:solidFill>
                <a:latin typeface="Arial"/>
                <a:ea typeface="Arial"/>
                <a:cs typeface="Arial"/>
                <a:sym typeface="Arial"/>
              </a:rPr>
              <a:t>com</a:t>
            </a:r>
            <a:r>
              <a:rPr b="1" i="0" lang="en-US" sz="4000" u="none">
                <a:solidFill>
                  <a:srgbClr val="99CCFF"/>
                </a:solidFill>
                <a:latin typeface="Arial"/>
                <a:ea typeface="Arial"/>
                <a:cs typeface="Arial"/>
                <a:sym typeface="Arial"/>
              </a:rPr>
              <a:t> </a:t>
            </a:r>
          </a:p>
        </p:txBody>
      </p:sp>
    </p:spTree>
  </p:cSld>
  <p:clrMapOvr>
    <a:masterClrMapping/>
  </p:clrMapOvr>
</p:sld>
</file>

<file path=ppt/theme/theme1.xml><?xml version="1.0" encoding="utf-8"?>
<a:theme xmlns:a="http://schemas.openxmlformats.org/drawingml/2006/main" xmlns:r="http://schemas.openxmlformats.org/officeDocument/2006/relationships" name="Diseño predeterminado">
  <a:themeElements>
    <a:clrScheme name="Diseño predeterminado">
      <a:dk1>
        <a:srgbClr val="000000"/>
      </a:dk1>
      <a:lt1>
        <a:srgbClr val="FFFFFF"/>
      </a:lt1>
      <a:dk2>
        <a:srgbClr val="000000"/>
      </a:dk2>
      <a:lt2>
        <a:srgbClr val="969696"/>
      </a:lt2>
      <a:accent1>
        <a:srgbClr val="FBDF53"/>
      </a:accent1>
      <a:accent2>
        <a:srgbClr val="FF9966"/>
      </a:accent2>
      <a:accent3>
        <a:srgbClr val="FFFFFF"/>
      </a:accent3>
      <a:accent4>
        <a:srgbClr val="FBDF53"/>
      </a:accent4>
      <a:accent5>
        <a:srgbClr val="FF9966"/>
      </a:accent5>
      <a:accent6>
        <a:srgbClr val="FFFFFF"/>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