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0"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lvl="0">
              <a:spcBef>
                <a:spcPts val="0"/>
              </a:spcBef>
              <a:buSzPct val="100000"/>
              <a:buChar char="●"/>
              <a:defRPr sz="1100"/>
            </a:lvl1pPr>
            <a:lvl2pPr lvl="1">
              <a:spcBef>
                <a:spcPts val="0"/>
              </a:spcBef>
              <a:buSzPct val="100000"/>
              <a:buChar char="○"/>
              <a:defRPr sz="1100"/>
            </a:lvl2pPr>
            <a:lvl3pPr lvl="2">
              <a:spcBef>
                <a:spcPts val="0"/>
              </a:spcBef>
              <a:buSzPct val="100000"/>
              <a:buChar char="■"/>
              <a:defRPr sz="1100"/>
            </a:lvl3pPr>
            <a:lvl4pPr lvl="3">
              <a:spcBef>
                <a:spcPts val="0"/>
              </a:spcBef>
              <a:buSzPct val="100000"/>
              <a:buChar char="●"/>
              <a:defRPr sz="1100"/>
            </a:lvl4pPr>
            <a:lvl5pPr lvl="4">
              <a:spcBef>
                <a:spcPts val="0"/>
              </a:spcBef>
              <a:buSzPct val="100000"/>
              <a:buChar char="○"/>
              <a:defRPr sz="1100"/>
            </a:lvl5pPr>
            <a:lvl6pPr lvl="5">
              <a:spcBef>
                <a:spcPts val="0"/>
              </a:spcBef>
              <a:buSzPct val="100000"/>
              <a:buChar char="■"/>
              <a:defRPr sz="1100"/>
            </a:lvl6pPr>
            <a:lvl7pPr lvl="6">
              <a:spcBef>
                <a:spcPts val="0"/>
              </a:spcBef>
              <a:buSzPct val="100000"/>
              <a:buChar char="●"/>
              <a:defRPr sz="1100"/>
            </a:lvl7pPr>
            <a:lvl8pPr lvl="7">
              <a:spcBef>
                <a:spcPts val="0"/>
              </a:spcBef>
              <a:buSzPct val="100000"/>
              <a:buChar char="○"/>
              <a:defRPr sz="1100"/>
            </a:lvl8pPr>
            <a:lvl9pPr lvl="8">
              <a:spcBef>
                <a:spcPts val="0"/>
              </a:spcBef>
              <a:buSzPct val="100000"/>
              <a:buChar char="■"/>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 name="Shape 21"/>
        <p:cNvGrpSpPr/>
        <p:nvPr/>
      </p:nvGrpSpPr>
      <p:grpSpPr>
        <a:xfrm>
          <a:off x="0" y="0"/>
          <a:ext cx="0" cy="0"/>
          <a:chOff x="0" y="0"/>
          <a:chExt cx="0" cy="0"/>
        </a:xfrm>
      </p:grpSpPr>
      <p:sp>
        <p:nvSpPr>
          <p:cNvPr id="22" name="Shape 22"/>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3" name="Shape 2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2" name="Shape 82"/>
        <p:cNvGrpSpPr/>
        <p:nvPr/>
      </p:nvGrpSpPr>
      <p:grpSpPr>
        <a:xfrm>
          <a:off x="0" y="0"/>
          <a:ext cx="0" cy="0"/>
          <a:chOff x="0" y="0"/>
          <a:chExt cx="0" cy="0"/>
        </a:xfrm>
      </p:grpSpPr>
      <p:sp>
        <p:nvSpPr>
          <p:cNvPr id="83" name="Shape 83"/>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84" name="Shape 8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8" name="Shape 88"/>
        <p:cNvGrpSpPr/>
        <p:nvPr/>
      </p:nvGrpSpPr>
      <p:grpSpPr>
        <a:xfrm>
          <a:off x="0" y="0"/>
          <a:ext cx="0" cy="0"/>
          <a:chOff x="0" y="0"/>
          <a:chExt cx="0" cy="0"/>
        </a:xfrm>
      </p:grpSpPr>
      <p:sp>
        <p:nvSpPr>
          <p:cNvPr id="89" name="Shape 89"/>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90" name="Shape 9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4" name="Shape 94"/>
        <p:cNvGrpSpPr/>
        <p:nvPr/>
      </p:nvGrpSpPr>
      <p:grpSpPr>
        <a:xfrm>
          <a:off x="0" y="0"/>
          <a:ext cx="0" cy="0"/>
          <a:chOff x="0" y="0"/>
          <a:chExt cx="0" cy="0"/>
        </a:xfrm>
      </p:grpSpPr>
      <p:sp>
        <p:nvSpPr>
          <p:cNvPr id="95" name="Shape 95"/>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96" name="Shape 9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0" name="Shape 100"/>
        <p:cNvGrpSpPr/>
        <p:nvPr/>
      </p:nvGrpSpPr>
      <p:grpSpPr>
        <a:xfrm>
          <a:off x="0" y="0"/>
          <a:ext cx="0" cy="0"/>
          <a:chOff x="0" y="0"/>
          <a:chExt cx="0" cy="0"/>
        </a:xfrm>
      </p:grpSpPr>
      <p:sp>
        <p:nvSpPr>
          <p:cNvPr id="101" name="Shape 101"/>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02" name="Shape 10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6" name="Shape 106"/>
        <p:cNvGrpSpPr/>
        <p:nvPr/>
      </p:nvGrpSpPr>
      <p:grpSpPr>
        <a:xfrm>
          <a:off x="0" y="0"/>
          <a:ext cx="0" cy="0"/>
          <a:chOff x="0" y="0"/>
          <a:chExt cx="0" cy="0"/>
        </a:xfrm>
      </p:grpSpPr>
      <p:sp>
        <p:nvSpPr>
          <p:cNvPr id="107" name="Shape 107"/>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08" name="Shape 10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4" name="Shape 114"/>
        <p:cNvGrpSpPr/>
        <p:nvPr/>
      </p:nvGrpSpPr>
      <p:grpSpPr>
        <a:xfrm>
          <a:off x="0" y="0"/>
          <a:ext cx="0" cy="0"/>
          <a:chOff x="0" y="0"/>
          <a:chExt cx="0" cy="0"/>
        </a:xfrm>
      </p:grpSpPr>
      <p:sp>
        <p:nvSpPr>
          <p:cNvPr id="115" name="Shape 115"/>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16" name="Shape 11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2" name="Shape 122"/>
        <p:cNvGrpSpPr/>
        <p:nvPr/>
      </p:nvGrpSpPr>
      <p:grpSpPr>
        <a:xfrm>
          <a:off x="0" y="0"/>
          <a:ext cx="0" cy="0"/>
          <a:chOff x="0" y="0"/>
          <a:chExt cx="0" cy="0"/>
        </a:xfrm>
      </p:grpSpPr>
      <p:sp>
        <p:nvSpPr>
          <p:cNvPr id="123" name="Shape 123"/>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24" name="Shape 12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8" name="Shape 128"/>
        <p:cNvGrpSpPr/>
        <p:nvPr/>
      </p:nvGrpSpPr>
      <p:grpSpPr>
        <a:xfrm>
          <a:off x="0" y="0"/>
          <a:ext cx="0" cy="0"/>
          <a:chOff x="0" y="0"/>
          <a:chExt cx="0" cy="0"/>
        </a:xfrm>
      </p:grpSpPr>
      <p:sp>
        <p:nvSpPr>
          <p:cNvPr id="129" name="Shape 129"/>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30" name="Shape 13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4" name="Shape 134"/>
        <p:cNvGrpSpPr/>
        <p:nvPr/>
      </p:nvGrpSpPr>
      <p:grpSpPr>
        <a:xfrm>
          <a:off x="0" y="0"/>
          <a:ext cx="0" cy="0"/>
          <a:chOff x="0" y="0"/>
          <a:chExt cx="0" cy="0"/>
        </a:xfrm>
      </p:grpSpPr>
      <p:sp>
        <p:nvSpPr>
          <p:cNvPr id="135" name="Shape 135"/>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36" name="Shape 13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1" name="Shape 141"/>
        <p:cNvGrpSpPr/>
        <p:nvPr/>
      </p:nvGrpSpPr>
      <p:grpSpPr>
        <a:xfrm>
          <a:off x="0" y="0"/>
          <a:ext cx="0" cy="0"/>
          <a:chOff x="0" y="0"/>
          <a:chExt cx="0" cy="0"/>
        </a:xfrm>
      </p:grpSpPr>
      <p:sp>
        <p:nvSpPr>
          <p:cNvPr id="142" name="Shape 142"/>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43" name="Shape 14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 name="Shape 30"/>
        <p:cNvGrpSpPr/>
        <p:nvPr/>
      </p:nvGrpSpPr>
      <p:grpSpPr>
        <a:xfrm>
          <a:off x="0" y="0"/>
          <a:ext cx="0" cy="0"/>
          <a:chOff x="0" y="0"/>
          <a:chExt cx="0" cy="0"/>
        </a:xfrm>
      </p:grpSpPr>
      <p:sp>
        <p:nvSpPr>
          <p:cNvPr id="31" name="Shape 31"/>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2" name="Shape 3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7" name="Shape 147"/>
        <p:cNvGrpSpPr/>
        <p:nvPr/>
      </p:nvGrpSpPr>
      <p:grpSpPr>
        <a:xfrm>
          <a:off x="0" y="0"/>
          <a:ext cx="0" cy="0"/>
          <a:chOff x="0" y="0"/>
          <a:chExt cx="0" cy="0"/>
        </a:xfrm>
      </p:grpSpPr>
      <p:sp>
        <p:nvSpPr>
          <p:cNvPr id="148" name="Shape 148"/>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49" name="Shape 14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3" name="Shape 153"/>
        <p:cNvGrpSpPr/>
        <p:nvPr/>
      </p:nvGrpSpPr>
      <p:grpSpPr>
        <a:xfrm>
          <a:off x="0" y="0"/>
          <a:ext cx="0" cy="0"/>
          <a:chOff x="0" y="0"/>
          <a:chExt cx="0" cy="0"/>
        </a:xfrm>
      </p:grpSpPr>
      <p:sp>
        <p:nvSpPr>
          <p:cNvPr id="154" name="Shape 154"/>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55" name="Shape 15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0" name="Shape 160"/>
        <p:cNvGrpSpPr/>
        <p:nvPr/>
      </p:nvGrpSpPr>
      <p:grpSpPr>
        <a:xfrm>
          <a:off x="0" y="0"/>
          <a:ext cx="0" cy="0"/>
          <a:chOff x="0" y="0"/>
          <a:chExt cx="0" cy="0"/>
        </a:xfrm>
      </p:grpSpPr>
      <p:sp>
        <p:nvSpPr>
          <p:cNvPr id="161" name="Shape 161"/>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62" name="Shape 16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 name="Shape 37"/>
        <p:cNvGrpSpPr/>
        <p:nvPr/>
      </p:nvGrpSpPr>
      <p:grpSpPr>
        <a:xfrm>
          <a:off x="0" y="0"/>
          <a:ext cx="0" cy="0"/>
          <a:chOff x="0" y="0"/>
          <a:chExt cx="0" cy="0"/>
        </a:xfrm>
      </p:grpSpPr>
      <p:sp>
        <p:nvSpPr>
          <p:cNvPr id="38" name="Shape 38"/>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9" name="Shape 3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 name="Shape 44"/>
        <p:cNvGrpSpPr/>
        <p:nvPr/>
      </p:nvGrpSpPr>
      <p:grpSpPr>
        <a:xfrm>
          <a:off x="0" y="0"/>
          <a:ext cx="0" cy="0"/>
          <a:chOff x="0" y="0"/>
          <a:chExt cx="0" cy="0"/>
        </a:xfrm>
      </p:grpSpPr>
      <p:sp>
        <p:nvSpPr>
          <p:cNvPr id="45" name="Shape 45"/>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46" name="Shape 4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Shape 51"/>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52" name="Shape 5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 name="Shape 56"/>
        <p:cNvGrpSpPr/>
        <p:nvPr/>
      </p:nvGrpSpPr>
      <p:grpSpPr>
        <a:xfrm>
          <a:off x="0" y="0"/>
          <a:ext cx="0" cy="0"/>
          <a:chOff x="0" y="0"/>
          <a:chExt cx="0" cy="0"/>
        </a:xfrm>
      </p:grpSpPr>
      <p:sp>
        <p:nvSpPr>
          <p:cNvPr id="57" name="Shape 57"/>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58" name="Shape 5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 name="Shape 62"/>
        <p:cNvGrpSpPr/>
        <p:nvPr/>
      </p:nvGrpSpPr>
      <p:grpSpPr>
        <a:xfrm>
          <a:off x="0" y="0"/>
          <a:ext cx="0" cy="0"/>
          <a:chOff x="0" y="0"/>
          <a:chExt cx="0" cy="0"/>
        </a:xfrm>
      </p:grpSpPr>
      <p:sp>
        <p:nvSpPr>
          <p:cNvPr id="63" name="Shape 63"/>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64" name="Shape 6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 name="Shape 68"/>
        <p:cNvGrpSpPr/>
        <p:nvPr/>
      </p:nvGrpSpPr>
      <p:grpSpPr>
        <a:xfrm>
          <a:off x="0" y="0"/>
          <a:ext cx="0" cy="0"/>
          <a:chOff x="0" y="0"/>
          <a:chExt cx="0" cy="0"/>
        </a:xfrm>
      </p:grpSpPr>
      <p:sp>
        <p:nvSpPr>
          <p:cNvPr id="69" name="Shape 69"/>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70" name="Shape 7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5" name="Shape 75"/>
        <p:cNvGrpSpPr/>
        <p:nvPr/>
      </p:nvGrpSpPr>
      <p:grpSpPr>
        <a:xfrm>
          <a:off x="0" y="0"/>
          <a:ext cx="0" cy="0"/>
          <a:chOff x="0" y="0"/>
          <a:chExt cx="0" cy="0"/>
        </a:xfrm>
      </p:grpSpPr>
      <p:sp>
        <p:nvSpPr>
          <p:cNvPr id="76" name="Shape 76"/>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77" name="Shape 7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11" name="Shape 11"/>
        <p:cNvGrpSpPr/>
        <p:nvPr/>
      </p:nvGrpSpPr>
      <p:grpSpPr>
        <a:xfrm>
          <a:off x="0" y="0"/>
          <a:ext cx="0" cy="0"/>
          <a:chOff x="0" y="0"/>
          <a:chExt cx="0" cy="0"/>
        </a:xfrm>
      </p:grpSpPr>
      <p:sp>
        <p:nvSpPr>
          <p:cNvPr id="12" name="Shape 12"/>
          <p:cNvSpPr txBox="1"/>
          <p:nvPr>
            <p:ph idx="10" type="dt"/>
          </p:nvPr>
        </p:nvSpPr>
        <p:spPr>
          <a:xfrm>
            <a:off x="457200" y="6245225"/>
            <a:ext cx="2133599" cy="476249"/>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None/>
              <a:defRPr b="0" i="0" sz="14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13" name="Shape 13"/>
          <p:cNvSpPr txBox="1"/>
          <p:nvPr>
            <p:ph idx="11" type="ftr"/>
          </p:nvPr>
        </p:nvSpPr>
        <p:spPr>
          <a:xfrm>
            <a:off x="3124200" y="6245225"/>
            <a:ext cx="2895600" cy="476249"/>
          </a:xfrm>
          <a:prstGeom prst="rect">
            <a:avLst/>
          </a:prstGeom>
          <a:noFill/>
          <a:ln>
            <a:noFill/>
          </a:ln>
        </p:spPr>
        <p:txBody>
          <a:bodyPr anchorCtr="0" anchor="t" bIns="91425" lIns="91425" rIns="91425" tIns="91425"/>
          <a:lstStyle>
            <a:lvl1pPr indent="0" lvl="0" marL="0" marR="0" rtl="0" algn="ctr">
              <a:lnSpc>
                <a:spcPct val="100000"/>
              </a:lnSpc>
              <a:spcBef>
                <a:spcPts val="0"/>
              </a:spcBef>
              <a:spcAft>
                <a:spcPts val="0"/>
              </a:spcAft>
              <a:buNone/>
              <a:defRPr b="0" i="0" sz="14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14" name="Shape 14"/>
          <p:cNvSpPr txBox="1"/>
          <p:nvPr>
            <p:ph idx="12" type="sldNum"/>
          </p:nvPr>
        </p:nvSpPr>
        <p:spPr>
          <a:xfrm>
            <a:off x="6553200" y="6245225"/>
            <a:ext cx="2133599" cy="476249"/>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SzPct val="25000"/>
              <a:buNone/>
            </a:pPr>
            <a:fld id="{00000000-1234-1234-1234-123412341234}" type="slidenum">
              <a:rPr b="0" i="0" lang="en-US" sz="1400" u="none" cap="none" strike="noStrike">
                <a:solidFill>
                  <a:schemeClr val="dk1"/>
                </a:solidFill>
                <a:latin typeface="Arial"/>
                <a:ea typeface="Arial"/>
                <a:cs typeface="Arial"/>
                <a:sym typeface="Arial"/>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
  <p:cSld name="Title and text">
    <p:spTree>
      <p:nvGrpSpPr>
        <p:cNvPr id="15" name="Shape 15"/>
        <p:cNvGrpSpPr/>
        <p:nvPr/>
      </p:nvGrpSpPr>
      <p:grpSpPr>
        <a:xfrm>
          <a:off x="0" y="0"/>
          <a:ext cx="0" cy="0"/>
          <a:chOff x="0" y="0"/>
          <a:chExt cx="0" cy="0"/>
        </a:xfrm>
      </p:grpSpPr>
      <p:sp>
        <p:nvSpPr>
          <p:cNvPr id="16" name="Shape 16"/>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None/>
              <a:defRPr b="0" i="0" sz="4400" u="none" cap="none" strike="noStrike">
                <a:solidFill>
                  <a:schemeClr val="dk2"/>
                </a:solidFill>
                <a:latin typeface="Arial"/>
                <a:ea typeface="Arial"/>
                <a:cs typeface="Arial"/>
                <a:sym typeface="Arial"/>
              </a:defRPr>
            </a:lvl1pPr>
            <a:lvl2pPr indent="0" lvl="1" marL="0" marR="0" rtl="0" algn="ctr">
              <a:lnSpc>
                <a:spcPct val="100000"/>
              </a:lnSpc>
              <a:spcBef>
                <a:spcPts val="0"/>
              </a:spcBef>
              <a:spcAft>
                <a:spcPts val="0"/>
              </a:spcAft>
              <a:buNone/>
              <a:defRPr b="0" i="0" sz="4400" u="none" cap="none" strike="noStrike">
                <a:solidFill>
                  <a:schemeClr val="dk2"/>
                </a:solidFill>
                <a:latin typeface="Arial"/>
                <a:ea typeface="Arial"/>
                <a:cs typeface="Arial"/>
                <a:sym typeface="Arial"/>
              </a:defRPr>
            </a:lvl2pPr>
            <a:lvl3pPr indent="0" lvl="2" marL="0" marR="0" rtl="0" algn="ctr">
              <a:lnSpc>
                <a:spcPct val="100000"/>
              </a:lnSpc>
              <a:spcBef>
                <a:spcPts val="0"/>
              </a:spcBef>
              <a:spcAft>
                <a:spcPts val="0"/>
              </a:spcAft>
              <a:buNone/>
              <a:defRPr b="0" i="0" sz="4400" u="none" cap="none" strike="noStrike">
                <a:solidFill>
                  <a:schemeClr val="dk2"/>
                </a:solidFill>
                <a:latin typeface="Arial"/>
                <a:ea typeface="Arial"/>
                <a:cs typeface="Arial"/>
                <a:sym typeface="Arial"/>
              </a:defRPr>
            </a:lvl3pPr>
            <a:lvl4pPr indent="0" lvl="3" marL="0" marR="0" rtl="0" algn="ctr">
              <a:lnSpc>
                <a:spcPct val="100000"/>
              </a:lnSpc>
              <a:spcBef>
                <a:spcPts val="0"/>
              </a:spcBef>
              <a:spcAft>
                <a:spcPts val="0"/>
              </a:spcAft>
              <a:buNone/>
              <a:defRPr b="0" i="0" sz="4400" u="none" cap="none" strike="noStrike">
                <a:solidFill>
                  <a:schemeClr val="dk2"/>
                </a:solidFill>
                <a:latin typeface="Arial"/>
                <a:ea typeface="Arial"/>
                <a:cs typeface="Arial"/>
                <a:sym typeface="Arial"/>
              </a:defRPr>
            </a:lvl4pPr>
            <a:lvl5pPr indent="0" lvl="4" marL="0" marR="0" rtl="0" algn="ctr">
              <a:lnSpc>
                <a:spcPct val="100000"/>
              </a:lnSpc>
              <a:spcBef>
                <a:spcPts val="0"/>
              </a:spcBef>
              <a:spcAft>
                <a:spcPts val="0"/>
              </a:spcAft>
              <a:buNone/>
              <a:defRPr b="0" i="0" sz="4400" u="none" cap="none" strike="noStrike">
                <a:solidFill>
                  <a:schemeClr val="dk2"/>
                </a:solidFill>
                <a:latin typeface="Arial"/>
                <a:ea typeface="Arial"/>
                <a:cs typeface="Arial"/>
                <a:sym typeface="Arial"/>
              </a:defRPr>
            </a:lvl5pPr>
            <a:lvl6pPr indent="0" lvl="5" marL="0" marR="0" rtl="0" algn="ctr">
              <a:lnSpc>
                <a:spcPct val="100000"/>
              </a:lnSpc>
              <a:spcBef>
                <a:spcPts val="0"/>
              </a:spcBef>
              <a:spcAft>
                <a:spcPts val="0"/>
              </a:spcAft>
              <a:buNone/>
              <a:defRPr b="0" i="0" sz="4400" u="none" cap="none" strike="noStrike">
                <a:solidFill>
                  <a:schemeClr val="dk2"/>
                </a:solidFill>
                <a:latin typeface="Arial"/>
                <a:ea typeface="Arial"/>
                <a:cs typeface="Arial"/>
                <a:sym typeface="Arial"/>
              </a:defRPr>
            </a:lvl6pPr>
            <a:lvl7pPr indent="0" lvl="6" marL="0" marR="0" rtl="0" algn="ctr">
              <a:lnSpc>
                <a:spcPct val="100000"/>
              </a:lnSpc>
              <a:spcBef>
                <a:spcPts val="0"/>
              </a:spcBef>
              <a:spcAft>
                <a:spcPts val="0"/>
              </a:spcAft>
              <a:buNone/>
              <a:defRPr b="0" i="0" sz="4400" u="none" cap="none" strike="noStrike">
                <a:solidFill>
                  <a:schemeClr val="dk2"/>
                </a:solidFill>
                <a:latin typeface="Arial"/>
                <a:ea typeface="Arial"/>
                <a:cs typeface="Arial"/>
                <a:sym typeface="Arial"/>
              </a:defRPr>
            </a:lvl7pPr>
            <a:lvl8pPr indent="0" lvl="7" marL="0" marR="0" rtl="0" algn="ctr">
              <a:lnSpc>
                <a:spcPct val="100000"/>
              </a:lnSpc>
              <a:spcBef>
                <a:spcPts val="0"/>
              </a:spcBef>
              <a:spcAft>
                <a:spcPts val="0"/>
              </a:spcAft>
              <a:buNone/>
              <a:defRPr b="0" i="0" sz="4400" u="none" cap="none" strike="noStrike">
                <a:solidFill>
                  <a:schemeClr val="dk2"/>
                </a:solidFill>
                <a:latin typeface="Arial"/>
                <a:ea typeface="Arial"/>
                <a:cs typeface="Arial"/>
                <a:sym typeface="Arial"/>
              </a:defRPr>
            </a:lvl8pPr>
            <a:lvl9pPr indent="0" lvl="8" marL="0" marR="0" rtl="0" algn="ctr">
              <a:lnSpc>
                <a:spcPct val="100000"/>
              </a:lnSpc>
              <a:spcBef>
                <a:spcPts val="0"/>
              </a:spcBef>
              <a:spcAft>
                <a:spcPts val="0"/>
              </a:spcAft>
              <a:buNone/>
              <a:defRPr b="0" i="0" sz="4400" u="none" cap="none" strike="noStrike">
                <a:solidFill>
                  <a:schemeClr val="dk2"/>
                </a:solidFill>
                <a:latin typeface="Arial"/>
                <a:ea typeface="Arial"/>
                <a:cs typeface="Arial"/>
                <a:sym typeface="Arial"/>
              </a:defRPr>
            </a:lvl9pPr>
          </a:lstStyle>
          <a:p/>
        </p:txBody>
      </p:sp>
      <p:sp>
        <p:nvSpPr>
          <p:cNvPr id="17" name="Shape 17"/>
          <p:cNvSpPr txBox="1"/>
          <p:nvPr>
            <p:ph idx="1" type="body"/>
          </p:nvPr>
        </p:nvSpPr>
        <p:spPr>
          <a:xfrm>
            <a:off x="457200" y="1600200"/>
            <a:ext cx="8229600" cy="4525961"/>
          </a:xfrm>
          <a:prstGeom prst="rect">
            <a:avLst/>
          </a:prstGeom>
          <a:noFill/>
          <a:ln>
            <a:noFill/>
          </a:ln>
        </p:spPr>
        <p:txBody>
          <a:bodyPr anchorCtr="0" anchor="t" bIns="91425" lIns="91425" rIns="91425" tIns="91425"/>
          <a:lstStyle>
            <a:lvl1pPr indent="-139700" lvl="0" marL="342900" marR="0" rtl="0" algn="l">
              <a:lnSpc>
                <a:spcPct val="100000"/>
              </a:lnSpc>
              <a:spcBef>
                <a:spcPts val="640"/>
              </a:spcBef>
              <a:spcAft>
                <a:spcPts val="0"/>
              </a:spcAft>
              <a:buClr>
                <a:schemeClr val="dk1"/>
              </a:buClr>
              <a:buSzPct val="100000"/>
              <a:buFont typeface="Arial"/>
              <a:buChar char="•"/>
              <a:defRPr b="0" i="0" sz="3200" u="none" cap="none" strike="noStrike">
                <a:solidFill>
                  <a:schemeClr val="dk1"/>
                </a:solidFill>
                <a:latin typeface="Arial"/>
                <a:ea typeface="Arial"/>
                <a:cs typeface="Arial"/>
                <a:sym typeface="Arial"/>
              </a:defRPr>
            </a:lvl1pPr>
            <a:lvl2pPr indent="-107950" lvl="1" marL="742950" marR="0" rtl="0" algn="l">
              <a:lnSpc>
                <a:spcPct val="100000"/>
              </a:lnSpc>
              <a:spcBef>
                <a:spcPts val="560"/>
              </a:spcBef>
              <a:spcAft>
                <a:spcPts val="0"/>
              </a:spcAft>
              <a:buClr>
                <a:schemeClr val="dk1"/>
              </a:buClr>
              <a:buSzPct val="100000"/>
              <a:buFont typeface="Arial"/>
              <a:buChar char="–"/>
              <a:defRPr b="0" i="0" sz="2800" u="none" cap="none" strike="noStrike">
                <a:solidFill>
                  <a:schemeClr val="dk1"/>
                </a:solidFill>
                <a:latin typeface="Arial"/>
                <a:ea typeface="Arial"/>
                <a:cs typeface="Arial"/>
                <a:sym typeface="Arial"/>
              </a:defRPr>
            </a:lvl2pPr>
            <a:lvl3pPr indent="-76200" lvl="2" marL="1143000" marR="0" rtl="0" algn="l">
              <a:lnSpc>
                <a:spcPct val="100000"/>
              </a:lnSpc>
              <a:spcBef>
                <a:spcPts val="480"/>
              </a:spcBef>
              <a:spcAft>
                <a:spcPts val="0"/>
              </a:spcAft>
              <a:buClr>
                <a:schemeClr val="dk1"/>
              </a:buClr>
              <a:buSzPct val="100000"/>
              <a:buFont typeface="Arial"/>
              <a:buChar char="•"/>
              <a:defRPr b="0" i="0" sz="2400" u="none" cap="none" strike="noStrike">
                <a:solidFill>
                  <a:schemeClr val="dk1"/>
                </a:solidFill>
                <a:latin typeface="Arial"/>
                <a:ea typeface="Arial"/>
                <a:cs typeface="Arial"/>
                <a:sym typeface="Arial"/>
              </a:defRPr>
            </a:lvl3pPr>
            <a:lvl4pPr indent="-101600" lvl="3" marL="16002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4pPr>
            <a:lvl5pPr indent="-101600" lvl="4" marL="20574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5pPr>
            <a:lvl6pPr indent="-101600" lvl="5" marL="25146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6pPr>
            <a:lvl7pPr indent="-101600" lvl="6" marL="34290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7pPr>
            <a:lvl8pPr indent="-101600" lvl="7" marL="48006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8pPr>
            <a:lvl9pPr indent="-101600" lvl="8" marL="66294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9pPr>
          </a:lstStyle>
          <a:p/>
        </p:txBody>
      </p:sp>
      <p:sp>
        <p:nvSpPr>
          <p:cNvPr id="18" name="Shape 18"/>
          <p:cNvSpPr txBox="1"/>
          <p:nvPr>
            <p:ph idx="10" type="dt"/>
          </p:nvPr>
        </p:nvSpPr>
        <p:spPr>
          <a:xfrm>
            <a:off x="457200" y="6245225"/>
            <a:ext cx="2133599" cy="476249"/>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None/>
              <a:defRPr b="0" i="0" sz="14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19" name="Shape 19"/>
          <p:cNvSpPr txBox="1"/>
          <p:nvPr>
            <p:ph idx="11" type="ftr"/>
          </p:nvPr>
        </p:nvSpPr>
        <p:spPr>
          <a:xfrm>
            <a:off x="3124200" y="6245225"/>
            <a:ext cx="2895600" cy="476249"/>
          </a:xfrm>
          <a:prstGeom prst="rect">
            <a:avLst/>
          </a:prstGeom>
          <a:noFill/>
          <a:ln>
            <a:noFill/>
          </a:ln>
        </p:spPr>
        <p:txBody>
          <a:bodyPr anchorCtr="0" anchor="t" bIns="91425" lIns="91425" rIns="91425" tIns="91425"/>
          <a:lstStyle>
            <a:lvl1pPr indent="0" lvl="0" marL="0" marR="0" rtl="0" algn="ctr">
              <a:lnSpc>
                <a:spcPct val="100000"/>
              </a:lnSpc>
              <a:spcBef>
                <a:spcPts val="0"/>
              </a:spcBef>
              <a:spcAft>
                <a:spcPts val="0"/>
              </a:spcAft>
              <a:buNone/>
              <a:defRPr b="0" i="0" sz="14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20" name="Shape 20"/>
          <p:cNvSpPr txBox="1"/>
          <p:nvPr>
            <p:ph idx="12" type="sldNum"/>
          </p:nvPr>
        </p:nvSpPr>
        <p:spPr>
          <a:xfrm>
            <a:off x="6553200" y="6245225"/>
            <a:ext cx="2133599" cy="476249"/>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SzPct val="25000"/>
              <a:buNone/>
            </a:pPr>
            <a:fld id="{00000000-1234-1234-1234-123412341234}" type="slidenum">
              <a:rPr b="0" i="0" lang="en-US" sz="1400" u="none" cap="none" strike="noStrike">
                <a:solidFill>
                  <a:schemeClr val="dk1"/>
                </a:solidFill>
                <a:latin typeface="Arial"/>
                <a:ea typeface="Arial"/>
                <a:cs typeface="Arial"/>
                <a:sym typeface="Arial"/>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5" name="Shape 5"/>
        <p:cNvGrpSpPr/>
        <p:nvPr/>
      </p:nvGrpSpPr>
      <p:grpSpPr>
        <a:xfrm>
          <a:off x="0" y="0"/>
          <a:ext cx="0" cy="0"/>
          <a:chOff x="0" y="0"/>
          <a:chExt cx="0" cy="0"/>
        </a:xfrm>
      </p:grpSpPr>
      <p:sp>
        <p:nvSpPr>
          <p:cNvPr id="6" name="Shape 6"/>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None/>
              <a:defRPr b="0" i="0" sz="4400" u="none" cap="none" strike="noStrike">
                <a:solidFill>
                  <a:schemeClr val="dk2"/>
                </a:solidFill>
                <a:latin typeface="Arial"/>
                <a:ea typeface="Arial"/>
                <a:cs typeface="Arial"/>
                <a:sym typeface="Arial"/>
              </a:defRPr>
            </a:lvl1pPr>
            <a:lvl2pPr indent="0" lvl="1" marL="0" marR="0" rtl="0" algn="ctr">
              <a:lnSpc>
                <a:spcPct val="100000"/>
              </a:lnSpc>
              <a:spcBef>
                <a:spcPts val="0"/>
              </a:spcBef>
              <a:spcAft>
                <a:spcPts val="0"/>
              </a:spcAft>
              <a:buNone/>
              <a:defRPr b="0" i="0" sz="4400" u="none" cap="none" strike="noStrike">
                <a:solidFill>
                  <a:schemeClr val="dk2"/>
                </a:solidFill>
                <a:latin typeface="Arial"/>
                <a:ea typeface="Arial"/>
                <a:cs typeface="Arial"/>
                <a:sym typeface="Arial"/>
              </a:defRPr>
            </a:lvl2pPr>
            <a:lvl3pPr indent="0" lvl="2" marL="0" marR="0" rtl="0" algn="ctr">
              <a:lnSpc>
                <a:spcPct val="100000"/>
              </a:lnSpc>
              <a:spcBef>
                <a:spcPts val="0"/>
              </a:spcBef>
              <a:spcAft>
                <a:spcPts val="0"/>
              </a:spcAft>
              <a:buNone/>
              <a:defRPr b="0" i="0" sz="4400" u="none" cap="none" strike="noStrike">
                <a:solidFill>
                  <a:schemeClr val="dk2"/>
                </a:solidFill>
                <a:latin typeface="Arial"/>
                <a:ea typeface="Arial"/>
                <a:cs typeface="Arial"/>
                <a:sym typeface="Arial"/>
              </a:defRPr>
            </a:lvl3pPr>
            <a:lvl4pPr indent="0" lvl="3" marL="0" marR="0" rtl="0" algn="ctr">
              <a:lnSpc>
                <a:spcPct val="100000"/>
              </a:lnSpc>
              <a:spcBef>
                <a:spcPts val="0"/>
              </a:spcBef>
              <a:spcAft>
                <a:spcPts val="0"/>
              </a:spcAft>
              <a:buNone/>
              <a:defRPr b="0" i="0" sz="4400" u="none" cap="none" strike="noStrike">
                <a:solidFill>
                  <a:schemeClr val="dk2"/>
                </a:solidFill>
                <a:latin typeface="Arial"/>
                <a:ea typeface="Arial"/>
                <a:cs typeface="Arial"/>
                <a:sym typeface="Arial"/>
              </a:defRPr>
            </a:lvl4pPr>
            <a:lvl5pPr indent="0" lvl="4" marL="0" marR="0" rtl="0" algn="ctr">
              <a:lnSpc>
                <a:spcPct val="100000"/>
              </a:lnSpc>
              <a:spcBef>
                <a:spcPts val="0"/>
              </a:spcBef>
              <a:spcAft>
                <a:spcPts val="0"/>
              </a:spcAft>
              <a:buNone/>
              <a:defRPr b="0" i="0" sz="4400" u="none" cap="none" strike="noStrike">
                <a:solidFill>
                  <a:schemeClr val="dk2"/>
                </a:solidFill>
                <a:latin typeface="Arial"/>
                <a:ea typeface="Arial"/>
                <a:cs typeface="Arial"/>
                <a:sym typeface="Arial"/>
              </a:defRPr>
            </a:lvl5pPr>
            <a:lvl6pPr indent="0" lvl="5" marL="0" marR="0" rtl="0" algn="ctr">
              <a:lnSpc>
                <a:spcPct val="100000"/>
              </a:lnSpc>
              <a:spcBef>
                <a:spcPts val="0"/>
              </a:spcBef>
              <a:spcAft>
                <a:spcPts val="0"/>
              </a:spcAft>
              <a:buNone/>
              <a:defRPr b="0" i="0" sz="4400" u="none" cap="none" strike="noStrike">
                <a:solidFill>
                  <a:schemeClr val="dk2"/>
                </a:solidFill>
                <a:latin typeface="Arial"/>
                <a:ea typeface="Arial"/>
                <a:cs typeface="Arial"/>
                <a:sym typeface="Arial"/>
              </a:defRPr>
            </a:lvl6pPr>
            <a:lvl7pPr indent="0" lvl="6" marL="0" marR="0" rtl="0" algn="ctr">
              <a:lnSpc>
                <a:spcPct val="100000"/>
              </a:lnSpc>
              <a:spcBef>
                <a:spcPts val="0"/>
              </a:spcBef>
              <a:spcAft>
                <a:spcPts val="0"/>
              </a:spcAft>
              <a:buNone/>
              <a:defRPr b="0" i="0" sz="4400" u="none" cap="none" strike="noStrike">
                <a:solidFill>
                  <a:schemeClr val="dk2"/>
                </a:solidFill>
                <a:latin typeface="Arial"/>
                <a:ea typeface="Arial"/>
                <a:cs typeface="Arial"/>
                <a:sym typeface="Arial"/>
              </a:defRPr>
            </a:lvl7pPr>
            <a:lvl8pPr indent="0" lvl="7" marL="0" marR="0" rtl="0" algn="ctr">
              <a:lnSpc>
                <a:spcPct val="100000"/>
              </a:lnSpc>
              <a:spcBef>
                <a:spcPts val="0"/>
              </a:spcBef>
              <a:spcAft>
                <a:spcPts val="0"/>
              </a:spcAft>
              <a:buNone/>
              <a:defRPr b="0" i="0" sz="4400" u="none" cap="none" strike="noStrike">
                <a:solidFill>
                  <a:schemeClr val="dk2"/>
                </a:solidFill>
                <a:latin typeface="Arial"/>
                <a:ea typeface="Arial"/>
                <a:cs typeface="Arial"/>
                <a:sym typeface="Arial"/>
              </a:defRPr>
            </a:lvl8pPr>
            <a:lvl9pPr indent="0" lvl="8" marL="0" marR="0" rtl="0" algn="ctr">
              <a:lnSpc>
                <a:spcPct val="100000"/>
              </a:lnSpc>
              <a:spcBef>
                <a:spcPts val="0"/>
              </a:spcBef>
              <a:spcAft>
                <a:spcPts val="0"/>
              </a:spcAft>
              <a:buNone/>
              <a:defRPr b="0" i="0" sz="4400" u="none" cap="none" strike="noStrike">
                <a:solidFill>
                  <a:schemeClr val="dk2"/>
                </a:solidFill>
                <a:latin typeface="Arial"/>
                <a:ea typeface="Arial"/>
                <a:cs typeface="Arial"/>
                <a:sym typeface="Arial"/>
              </a:defRPr>
            </a:lvl9pPr>
          </a:lstStyle>
          <a:p/>
        </p:txBody>
      </p:sp>
      <p:sp>
        <p:nvSpPr>
          <p:cNvPr id="7" name="Shape 7"/>
          <p:cNvSpPr txBox="1"/>
          <p:nvPr>
            <p:ph idx="1" type="body"/>
          </p:nvPr>
        </p:nvSpPr>
        <p:spPr>
          <a:xfrm>
            <a:off x="457200" y="1600200"/>
            <a:ext cx="8229600" cy="4525961"/>
          </a:xfrm>
          <a:prstGeom prst="rect">
            <a:avLst/>
          </a:prstGeom>
          <a:noFill/>
          <a:ln>
            <a:noFill/>
          </a:ln>
        </p:spPr>
        <p:txBody>
          <a:bodyPr anchorCtr="0" anchor="t" bIns="91425" lIns="91425" rIns="91425" tIns="91425"/>
          <a:lstStyle>
            <a:lvl1pPr indent="-139700" lvl="0" marL="342900" marR="0" rtl="0" algn="l">
              <a:lnSpc>
                <a:spcPct val="100000"/>
              </a:lnSpc>
              <a:spcBef>
                <a:spcPts val="640"/>
              </a:spcBef>
              <a:spcAft>
                <a:spcPts val="0"/>
              </a:spcAft>
              <a:buClr>
                <a:schemeClr val="dk1"/>
              </a:buClr>
              <a:buSzPct val="100000"/>
              <a:buFont typeface="Arial"/>
              <a:buChar char="•"/>
              <a:defRPr b="0" i="0" sz="3200" u="none" cap="none" strike="noStrike">
                <a:solidFill>
                  <a:schemeClr val="dk1"/>
                </a:solidFill>
                <a:latin typeface="Arial"/>
                <a:ea typeface="Arial"/>
                <a:cs typeface="Arial"/>
                <a:sym typeface="Arial"/>
              </a:defRPr>
            </a:lvl1pPr>
            <a:lvl2pPr indent="-107950" lvl="1" marL="742950" marR="0" rtl="0" algn="l">
              <a:lnSpc>
                <a:spcPct val="100000"/>
              </a:lnSpc>
              <a:spcBef>
                <a:spcPts val="560"/>
              </a:spcBef>
              <a:spcAft>
                <a:spcPts val="0"/>
              </a:spcAft>
              <a:buClr>
                <a:schemeClr val="dk1"/>
              </a:buClr>
              <a:buSzPct val="100000"/>
              <a:buFont typeface="Arial"/>
              <a:buChar char="–"/>
              <a:defRPr b="0" i="0" sz="2800" u="none" cap="none" strike="noStrike">
                <a:solidFill>
                  <a:schemeClr val="dk1"/>
                </a:solidFill>
                <a:latin typeface="Arial"/>
                <a:ea typeface="Arial"/>
                <a:cs typeface="Arial"/>
                <a:sym typeface="Arial"/>
              </a:defRPr>
            </a:lvl2pPr>
            <a:lvl3pPr indent="-76200" lvl="2" marL="1143000" marR="0" rtl="0" algn="l">
              <a:lnSpc>
                <a:spcPct val="100000"/>
              </a:lnSpc>
              <a:spcBef>
                <a:spcPts val="480"/>
              </a:spcBef>
              <a:spcAft>
                <a:spcPts val="0"/>
              </a:spcAft>
              <a:buClr>
                <a:schemeClr val="dk1"/>
              </a:buClr>
              <a:buSzPct val="100000"/>
              <a:buFont typeface="Arial"/>
              <a:buChar char="•"/>
              <a:defRPr b="0" i="0" sz="2400" u="none" cap="none" strike="noStrike">
                <a:solidFill>
                  <a:schemeClr val="dk1"/>
                </a:solidFill>
                <a:latin typeface="Arial"/>
                <a:ea typeface="Arial"/>
                <a:cs typeface="Arial"/>
                <a:sym typeface="Arial"/>
              </a:defRPr>
            </a:lvl3pPr>
            <a:lvl4pPr indent="-101600" lvl="3" marL="16002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4pPr>
            <a:lvl5pPr indent="-101600" lvl="4" marL="20574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5pPr>
            <a:lvl6pPr indent="-101600" lvl="5" marL="25146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6pPr>
            <a:lvl7pPr indent="-101600" lvl="6" marL="34290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7pPr>
            <a:lvl8pPr indent="-101600" lvl="7" marL="48006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8pPr>
            <a:lvl9pPr indent="-101600" lvl="8" marL="66294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9pPr>
          </a:lstStyle>
          <a:p/>
        </p:txBody>
      </p:sp>
      <p:sp>
        <p:nvSpPr>
          <p:cNvPr id="8" name="Shape 8"/>
          <p:cNvSpPr txBox="1"/>
          <p:nvPr>
            <p:ph idx="10" type="dt"/>
          </p:nvPr>
        </p:nvSpPr>
        <p:spPr>
          <a:xfrm>
            <a:off x="457200" y="6245225"/>
            <a:ext cx="2133599" cy="476249"/>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None/>
              <a:defRPr b="0" i="0" sz="14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9" name="Shape 9"/>
          <p:cNvSpPr txBox="1"/>
          <p:nvPr>
            <p:ph idx="11" type="ftr"/>
          </p:nvPr>
        </p:nvSpPr>
        <p:spPr>
          <a:xfrm>
            <a:off x="3124200" y="6245225"/>
            <a:ext cx="2895600" cy="476249"/>
          </a:xfrm>
          <a:prstGeom prst="rect">
            <a:avLst/>
          </a:prstGeom>
          <a:noFill/>
          <a:ln>
            <a:noFill/>
          </a:ln>
        </p:spPr>
        <p:txBody>
          <a:bodyPr anchorCtr="0" anchor="t" bIns="91425" lIns="91425" rIns="91425" tIns="91425"/>
          <a:lstStyle>
            <a:lvl1pPr indent="0" lvl="0" marL="0" marR="0" rtl="0" algn="ctr">
              <a:lnSpc>
                <a:spcPct val="100000"/>
              </a:lnSpc>
              <a:spcBef>
                <a:spcPts val="0"/>
              </a:spcBef>
              <a:spcAft>
                <a:spcPts val="0"/>
              </a:spcAft>
              <a:buNone/>
              <a:defRPr b="0" i="0" sz="14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10" name="Shape 10"/>
          <p:cNvSpPr txBox="1"/>
          <p:nvPr>
            <p:ph idx="12" type="sldNum"/>
          </p:nvPr>
        </p:nvSpPr>
        <p:spPr>
          <a:xfrm>
            <a:off x="6553200" y="6245225"/>
            <a:ext cx="2133599" cy="476249"/>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fld id="{00000000-1234-1234-1234-123412341234}" type="slidenum">
              <a:rPr b="0" i="0" lang="en-US" sz="1400" u="none" cap="none" strike="noStrike">
                <a:solidFill>
                  <a:schemeClr val="dk1"/>
                </a:solidFill>
                <a:latin typeface="Arial"/>
                <a:ea typeface="Arial"/>
                <a:cs typeface="Arial"/>
                <a:sym typeface="Arial"/>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Lst>
  <p:transition spd="med">
    <p:fade/>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3.jpg"/><Relationship Id="rId5"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5.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1.jpg"/><Relationship Id="rId4" Type="http://schemas.openxmlformats.org/officeDocument/2006/relationships/image" Target="../media/image2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25.jpg"/><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7.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20.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2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9.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27.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29.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2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9.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8.jpg"/><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3.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24" name="Shape 24"/>
        <p:cNvGrpSpPr/>
        <p:nvPr/>
      </p:nvGrpSpPr>
      <p:grpSpPr>
        <a:xfrm>
          <a:off x="0" y="0"/>
          <a:ext cx="0" cy="0"/>
          <a:chOff x="0" y="0"/>
          <a:chExt cx="0" cy="0"/>
        </a:xfrm>
      </p:grpSpPr>
      <p:pic>
        <p:nvPicPr>
          <p:cNvPr id="25" name="Shape 25"/>
          <p:cNvPicPr preferRelativeResize="0"/>
          <p:nvPr/>
        </p:nvPicPr>
        <p:blipFill rotWithShape="1">
          <a:blip r:embed="rId3">
            <a:alphaModFix/>
          </a:blip>
          <a:srcRect b="0" l="0" r="0" t="0"/>
          <a:stretch/>
        </p:blipFill>
        <p:spPr>
          <a:xfrm>
            <a:off x="4418012" y="3275011"/>
            <a:ext cx="304799" cy="304799"/>
          </a:xfrm>
          <a:prstGeom prst="rect">
            <a:avLst/>
          </a:prstGeom>
          <a:noFill/>
          <a:ln>
            <a:noFill/>
          </a:ln>
        </p:spPr>
      </p:pic>
      <p:pic>
        <p:nvPicPr>
          <p:cNvPr id="26" name="Shape 26"/>
          <p:cNvPicPr preferRelativeResize="0"/>
          <p:nvPr/>
        </p:nvPicPr>
        <p:blipFill rotWithShape="1">
          <a:blip r:embed="rId4">
            <a:alphaModFix/>
          </a:blip>
          <a:srcRect b="0" l="0" r="0" t="0"/>
          <a:stretch/>
        </p:blipFill>
        <p:spPr>
          <a:xfrm>
            <a:off x="0" y="0"/>
            <a:ext cx="9144000" cy="6858000"/>
          </a:xfrm>
          <a:prstGeom prst="rect">
            <a:avLst/>
          </a:prstGeom>
          <a:noFill/>
          <a:ln>
            <a:noFill/>
          </a:ln>
        </p:spPr>
      </p:pic>
      <p:sp>
        <p:nvSpPr>
          <p:cNvPr id="27" name="Shape 27"/>
          <p:cNvSpPr txBox="1"/>
          <p:nvPr/>
        </p:nvSpPr>
        <p:spPr>
          <a:xfrm>
            <a:off x="2133600" y="0"/>
            <a:ext cx="4876799" cy="2468561"/>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FFCC00"/>
              </a:buClr>
              <a:buSzPct val="25000"/>
              <a:buFont typeface="Calibri"/>
              <a:buNone/>
            </a:pPr>
            <a:r>
              <a:rPr b="1" i="1" lang="en-US" sz="5400" u="none" cap="none" strike="noStrike">
                <a:solidFill>
                  <a:srgbClr val="FFCC00"/>
                </a:solidFill>
                <a:latin typeface="Calibri"/>
                <a:ea typeface="Calibri"/>
                <a:cs typeface="Calibri"/>
                <a:sym typeface="Calibri"/>
              </a:rPr>
              <a:t>Templos </a:t>
            </a:r>
          </a:p>
          <a:p>
            <a:pPr indent="0" lvl="0" marL="0" marR="0" rtl="0" algn="ctr">
              <a:lnSpc>
                <a:spcPct val="100000"/>
              </a:lnSpc>
              <a:spcBef>
                <a:spcPts val="0"/>
              </a:spcBef>
              <a:spcAft>
                <a:spcPts val="0"/>
              </a:spcAft>
              <a:buClr>
                <a:srgbClr val="FFCC00"/>
              </a:buClr>
              <a:buSzPct val="25000"/>
              <a:buFont typeface="Calibri"/>
              <a:buNone/>
            </a:pPr>
            <a:r>
              <a:rPr b="1" i="1" lang="en-US" sz="4800" u="none" cap="none" strike="noStrike">
                <a:solidFill>
                  <a:srgbClr val="FFCC00"/>
                </a:solidFill>
                <a:latin typeface="Calibri"/>
                <a:ea typeface="Calibri"/>
                <a:cs typeface="Calibri"/>
                <a:sym typeface="Calibri"/>
              </a:rPr>
              <a:t>en </a:t>
            </a:r>
          </a:p>
          <a:p>
            <a:pPr indent="0" lvl="0" marL="0" marR="0" rtl="0" algn="ctr">
              <a:lnSpc>
                <a:spcPct val="100000"/>
              </a:lnSpc>
              <a:spcBef>
                <a:spcPts val="0"/>
              </a:spcBef>
              <a:spcAft>
                <a:spcPts val="0"/>
              </a:spcAft>
              <a:buClr>
                <a:srgbClr val="FFCC00"/>
              </a:buClr>
              <a:buSzPct val="25000"/>
              <a:buFont typeface="Calibri"/>
              <a:buNone/>
            </a:pPr>
            <a:r>
              <a:rPr b="1" i="1" lang="en-US" sz="5400" u="none" cap="none" strike="noStrike">
                <a:solidFill>
                  <a:srgbClr val="FFCC00"/>
                </a:solidFill>
                <a:latin typeface="Calibri"/>
                <a:ea typeface="Calibri"/>
                <a:cs typeface="Calibri"/>
                <a:sym typeface="Calibri"/>
              </a:rPr>
              <a:t>Lima-Perú</a:t>
            </a:r>
          </a:p>
        </p:txBody>
      </p:sp>
      <p:sp>
        <p:nvSpPr>
          <p:cNvPr id="28" name="Shape 28"/>
          <p:cNvSpPr txBox="1"/>
          <p:nvPr/>
        </p:nvSpPr>
        <p:spPr>
          <a:xfrm>
            <a:off x="0" y="5791200"/>
            <a:ext cx="9144000" cy="1190624"/>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FFCC00"/>
              </a:buClr>
              <a:buSzPct val="25000"/>
              <a:buFont typeface="Times New Roman"/>
              <a:buNone/>
            </a:pPr>
            <a:r>
              <a:rPr b="1" i="1" lang="en-US" sz="1600" u="none" cap="none" strike="noStrike">
                <a:solidFill>
                  <a:srgbClr val="FFCC00"/>
                </a:solidFill>
                <a:latin typeface="Times New Roman"/>
                <a:ea typeface="Times New Roman"/>
                <a:cs typeface="Times New Roman"/>
                <a:sym typeface="Times New Roman"/>
              </a:rPr>
              <a:t>           </a:t>
            </a:r>
            <a:r>
              <a:rPr b="1" i="1" lang="en-US" sz="1600" u="none" cap="none" strike="noStrike">
                <a:solidFill>
                  <a:srgbClr val="FFCC00"/>
                </a:solidFill>
                <a:latin typeface="Calibri"/>
                <a:ea typeface="Calibri"/>
                <a:cs typeface="Calibri"/>
                <a:sym typeface="Calibri"/>
              </a:rPr>
              <a:t>Presentación  Nº 14</a:t>
            </a:r>
          </a:p>
          <a:p>
            <a:pPr indent="0" lvl="0" marL="0" marR="0" rtl="0" algn="ctr">
              <a:lnSpc>
                <a:spcPct val="100000"/>
              </a:lnSpc>
              <a:spcBef>
                <a:spcPts val="0"/>
              </a:spcBef>
              <a:spcAft>
                <a:spcPts val="0"/>
              </a:spcAft>
              <a:buClr>
                <a:srgbClr val="FFCC00"/>
              </a:buClr>
              <a:buSzPct val="25000"/>
              <a:buFont typeface="Calibri"/>
              <a:buNone/>
            </a:pPr>
            <a:r>
              <a:rPr b="1" i="1" lang="en-US" sz="2800" u="none" cap="none" strike="noStrike">
                <a:solidFill>
                  <a:srgbClr val="FFCC00"/>
                </a:solidFill>
                <a:latin typeface="Calibri"/>
                <a:ea typeface="Calibri"/>
                <a:cs typeface="Calibri"/>
                <a:sym typeface="Calibri"/>
              </a:rPr>
              <a:t>Gabriela Lavarello V de Velaochaga</a:t>
            </a:r>
          </a:p>
          <a:p>
            <a:pPr indent="0" lvl="0" marL="0" marR="0" rtl="0" algn="ctr">
              <a:lnSpc>
                <a:spcPct val="100000"/>
              </a:lnSpc>
              <a:spcBef>
                <a:spcPts val="0"/>
              </a:spcBef>
              <a:spcAft>
                <a:spcPts val="0"/>
              </a:spcAft>
              <a:buClr>
                <a:srgbClr val="FFCC00"/>
              </a:buClr>
              <a:buSzPct val="25000"/>
              <a:buFont typeface="Calibri"/>
              <a:buNone/>
            </a:pPr>
            <a:r>
              <a:rPr b="1" i="1" lang="en-US" sz="2800" u="none" cap="none" strike="noStrike">
                <a:solidFill>
                  <a:srgbClr val="FFCC00"/>
                </a:solidFill>
                <a:latin typeface="Calibri"/>
                <a:ea typeface="Calibri"/>
                <a:cs typeface="Calibri"/>
                <a:sym typeface="Calibri"/>
              </a:rPr>
              <a:t>Lima Perú - mayo 2008</a:t>
            </a:r>
            <a:r>
              <a:rPr b="1" i="1" lang="en-US" sz="2800" u="none" cap="none" strike="noStrike">
                <a:solidFill>
                  <a:srgbClr val="000099"/>
                </a:solidFill>
                <a:latin typeface="Calibri"/>
                <a:ea typeface="Calibri"/>
                <a:cs typeface="Calibri"/>
                <a:sym typeface="Calibri"/>
              </a:rPr>
              <a:t> </a:t>
            </a:r>
          </a:p>
        </p:txBody>
      </p:sp>
      <p:pic>
        <p:nvPicPr>
          <p:cNvPr id="29" name="Shape 29"/>
          <p:cNvPicPr preferRelativeResize="0"/>
          <p:nvPr/>
        </p:nvPicPr>
        <p:blipFill rotWithShape="1">
          <a:blip r:embed="rId5">
            <a:alphaModFix/>
          </a:blip>
          <a:srcRect b="0" l="0" r="0" t="0"/>
          <a:stretch/>
        </p:blipFill>
        <p:spPr>
          <a:xfrm>
            <a:off x="3429000" y="5562600"/>
            <a:ext cx="539749" cy="571500"/>
          </a:xfrm>
          <a:prstGeom prst="rect">
            <a:avLst/>
          </a:prstGeom>
          <a:noFill/>
          <a:ln>
            <a:noFill/>
          </a:ln>
        </p:spPr>
      </p:pic>
    </p:spTree>
  </p:cSld>
  <p:clrMapOvr>
    <a:masterClrMapping/>
  </p:clrMapOvr>
  <p:transition>
    <p:fade/>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85" name="Shape 85"/>
        <p:cNvGrpSpPr/>
        <p:nvPr/>
      </p:nvGrpSpPr>
      <p:grpSpPr>
        <a:xfrm>
          <a:off x="0" y="0"/>
          <a:ext cx="0" cy="0"/>
          <a:chOff x="0" y="0"/>
          <a:chExt cx="0" cy="0"/>
        </a:xfrm>
      </p:grpSpPr>
      <p:pic>
        <p:nvPicPr>
          <p:cNvPr id="86" name="Shape 86"/>
          <p:cNvPicPr preferRelativeResize="0"/>
          <p:nvPr/>
        </p:nvPicPr>
        <p:blipFill rotWithShape="1">
          <a:blip r:embed="rId3">
            <a:alphaModFix/>
          </a:blip>
          <a:srcRect b="0" l="0" r="0" t="0"/>
          <a:stretch/>
        </p:blipFill>
        <p:spPr>
          <a:xfrm>
            <a:off x="685800" y="0"/>
            <a:ext cx="8032749" cy="6877050"/>
          </a:xfrm>
          <a:prstGeom prst="rect">
            <a:avLst/>
          </a:prstGeom>
          <a:noFill/>
          <a:ln>
            <a:noFill/>
          </a:ln>
        </p:spPr>
      </p:pic>
      <p:sp>
        <p:nvSpPr>
          <p:cNvPr id="87" name="Shape 87"/>
          <p:cNvSpPr txBox="1"/>
          <p:nvPr/>
        </p:nvSpPr>
        <p:spPr>
          <a:xfrm>
            <a:off x="-17461" y="6308725"/>
            <a:ext cx="2563812" cy="519112"/>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DAD3AE"/>
              </a:buClr>
              <a:buSzPct val="25000"/>
              <a:buFont typeface="Times New Roman"/>
              <a:buNone/>
            </a:pPr>
            <a:r>
              <a:rPr b="1" i="1" lang="en-US" sz="2800" u="none" cap="none" strike="noStrike">
                <a:solidFill>
                  <a:srgbClr val="DAD3AE"/>
                </a:solidFill>
                <a:latin typeface="Times New Roman"/>
                <a:ea typeface="Times New Roman"/>
                <a:cs typeface="Times New Roman"/>
                <a:sym typeface="Times New Roman"/>
              </a:rPr>
              <a:t>Santo Domingo</a:t>
            </a:r>
            <a:r>
              <a:rPr b="1" i="0" lang="en-US" sz="2400" u="none" cap="none" strike="noStrike">
                <a:solidFill>
                  <a:schemeClr val="lt1"/>
                </a:solidFill>
                <a:latin typeface="Arial"/>
                <a:ea typeface="Arial"/>
                <a:cs typeface="Arial"/>
                <a:sym typeface="Arial"/>
              </a:rPr>
              <a:t> </a:t>
            </a:r>
          </a:p>
        </p:txBody>
      </p:sp>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91" name="Shape 91"/>
        <p:cNvGrpSpPr/>
        <p:nvPr/>
      </p:nvGrpSpPr>
      <p:grpSpPr>
        <a:xfrm>
          <a:off x="0" y="0"/>
          <a:ext cx="0" cy="0"/>
          <a:chOff x="0" y="0"/>
          <a:chExt cx="0" cy="0"/>
        </a:xfrm>
      </p:grpSpPr>
      <p:sp>
        <p:nvSpPr>
          <p:cNvPr id="92" name="Shape 92"/>
          <p:cNvSpPr txBox="1"/>
          <p:nvPr>
            <p:ph idx="4294967295" type="title"/>
          </p:nvPr>
        </p:nvSpPr>
        <p:spPr>
          <a:xfrm>
            <a:off x="5181600" y="1371600"/>
            <a:ext cx="3962399" cy="3502025"/>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DAD3AE"/>
              </a:buClr>
              <a:buSzPct val="25000"/>
              <a:buFont typeface="Calibri"/>
              <a:buNone/>
            </a:pPr>
            <a:r>
              <a:rPr b="1" i="1" lang="en-US" sz="3200" u="none" cap="none" strike="noStrike">
                <a:solidFill>
                  <a:srgbClr val="DAD3AE"/>
                </a:solidFill>
                <a:latin typeface="Calibri"/>
                <a:ea typeface="Calibri"/>
                <a:cs typeface="Calibri"/>
                <a:sym typeface="Calibri"/>
              </a:rPr>
              <a:t>Santa Rosa de Lima </a:t>
            </a:r>
            <a:br>
              <a:rPr b="1" i="1" lang="en-US" sz="3200" u="none" cap="none" strike="noStrike">
                <a:solidFill>
                  <a:srgbClr val="DAD3AE"/>
                </a:solidFill>
                <a:latin typeface="Calibri"/>
                <a:ea typeface="Calibri"/>
                <a:cs typeface="Calibri"/>
                <a:sym typeface="Calibri"/>
              </a:rPr>
            </a:br>
            <a:br>
              <a:rPr b="1" i="1" lang="en-US" sz="3200" u="none" cap="none" strike="noStrike">
                <a:solidFill>
                  <a:srgbClr val="DAD3AE"/>
                </a:solidFill>
                <a:latin typeface="Calibri"/>
                <a:ea typeface="Calibri"/>
                <a:cs typeface="Calibri"/>
                <a:sym typeface="Calibri"/>
              </a:rPr>
            </a:br>
            <a:br>
              <a:rPr b="1" i="1" lang="en-US" sz="3200" u="none" cap="none" strike="noStrike">
                <a:solidFill>
                  <a:srgbClr val="DAD3AE"/>
                </a:solidFill>
                <a:latin typeface="Calibri"/>
                <a:ea typeface="Calibri"/>
                <a:cs typeface="Calibri"/>
                <a:sym typeface="Calibri"/>
              </a:rPr>
            </a:br>
            <a:br>
              <a:rPr b="1" i="1" lang="en-US" sz="3200" u="none" cap="none" strike="noStrike">
                <a:solidFill>
                  <a:srgbClr val="DAD3AE"/>
                </a:solidFill>
                <a:latin typeface="Calibri"/>
                <a:ea typeface="Calibri"/>
                <a:cs typeface="Calibri"/>
                <a:sym typeface="Calibri"/>
              </a:rPr>
            </a:br>
            <a:r>
              <a:rPr b="1" i="1" lang="en-US" sz="2400" u="none" cap="none" strike="noStrike">
                <a:solidFill>
                  <a:srgbClr val="DAD3AE"/>
                </a:solidFill>
                <a:latin typeface="Calibri"/>
                <a:ea typeface="Calibri"/>
                <a:cs typeface="Calibri"/>
                <a:sym typeface="Calibri"/>
              </a:rPr>
              <a:t>Detalle de la escultura de</a:t>
            </a:r>
            <a:br>
              <a:rPr b="1" i="1" lang="en-US" sz="2400" u="none" cap="none" strike="noStrike">
                <a:solidFill>
                  <a:srgbClr val="DAD3AE"/>
                </a:solidFill>
                <a:latin typeface="Calibri"/>
                <a:ea typeface="Calibri"/>
                <a:cs typeface="Calibri"/>
                <a:sym typeface="Calibri"/>
              </a:rPr>
            </a:br>
            <a:r>
              <a:rPr b="1" i="1" lang="en-US" sz="2400" u="none" cap="none" strike="noStrike">
                <a:solidFill>
                  <a:srgbClr val="DAD3AE"/>
                </a:solidFill>
                <a:latin typeface="Calibri"/>
                <a:ea typeface="Calibri"/>
                <a:cs typeface="Calibri"/>
                <a:sym typeface="Calibri"/>
              </a:rPr>
              <a:t> Melchor  Caffa  </a:t>
            </a:r>
            <a:br>
              <a:rPr b="1" i="1" lang="en-US" sz="2400" u="none" cap="none" strike="noStrike">
                <a:solidFill>
                  <a:srgbClr val="DAD3AE"/>
                </a:solidFill>
                <a:latin typeface="Calibri"/>
                <a:ea typeface="Calibri"/>
                <a:cs typeface="Calibri"/>
                <a:sym typeface="Calibri"/>
              </a:rPr>
            </a:br>
            <a:r>
              <a:rPr b="1" i="1" lang="en-US" sz="2400" u="none" cap="none" strike="noStrike">
                <a:solidFill>
                  <a:srgbClr val="DAD3AE"/>
                </a:solidFill>
                <a:latin typeface="Calibri"/>
                <a:ea typeface="Calibri"/>
                <a:cs typeface="Calibri"/>
                <a:sym typeface="Calibri"/>
              </a:rPr>
              <a:t>en la Iglesia de </a:t>
            </a:r>
            <a:br>
              <a:rPr b="1" i="1" lang="en-US" sz="2400" u="none" cap="none" strike="noStrike">
                <a:solidFill>
                  <a:srgbClr val="DAD3AE"/>
                </a:solidFill>
                <a:latin typeface="Calibri"/>
                <a:ea typeface="Calibri"/>
                <a:cs typeface="Calibri"/>
                <a:sym typeface="Calibri"/>
              </a:rPr>
            </a:br>
            <a:r>
              <a:rPr b="1" i="1" lang="en-US" sz="2400" u="none" cap="none" strike="noStrike">
                <a:solidFill>
                  <a:srgbClr val="DAD3AE"/>
                </a:solidFill>
                <a:latin typeface="Calibri"/>
                <a:ea typeface="Calibri"/>
                <a:cs typeface="Calibri"/>
                <a:sym typeface="Calibri"/>
              </a:rPr>
              <a:t>Santo Domingo, Lima</a:t>
            </a:r>
            <a:r>
              <a:rPr b="1" i="1" lang="en-US" sz="2800" u="none" cap="none" strike="noStrike">
                <a:solidFill>
                  <a:schemeClr val="lt1"/>
                </a:solidFill>
                <a:latin typeface="Times New Roman"/>
                <a:ea typeface="Times New Roman"/>
                <a:cs typeface="Times New Roman"/>
                <a:sym typeface="Times New Roman"/>
              </a:rPr>
              <a:t> </a:t>
            </a:r>
            <a:r>
              <a:rPr b="0" i="0" lang="en-US" sz="4400" u="none" cap="none" strike="noStrike">
                <a:solidFill>
                  <a:schemeClr val="lt1"/>
                </a:solidFill>
                <a:latin typeface="Arial"/>
                <a:ea typeface="Arial"/>
                <a:cs typeface="Arial"/>
                <a:sym typeface="Arial"/>
              </a:rPr>
              <a:t> </a:t>
            </a:r>
          </a:p>
        </p:txBody>
      </p:sp>
      <p:pic>
        <p:nvPicPr>
          <p:cNvPr id="93" name="Shape 93"/>
          <p:cNvPicPr preferRelativeResize="0"/>
          <p:nvPr/>
        </p:nvPicPr>
        <p:blipFill rotWithShape="1">
          <a:blip r:embed="rId3">
            <a:alphaModFix/>
          </a:blip>
          <a:srcRect b="0" l="0" r="0" t="0"/>
          <a:stretch/>
        </p:blipFill>
        <p:spPr>
          <a:xfrm>
            <a:off x="0" y="0"/>
            <a:ext cx="5130800" cy="6858000"/>
          </a:xfrm>
          <a:prstGeom prst="rect">
            <a:avLst/>
          </a:prstGeom>
          <a:noFill/>
          <a:ln>
            <a:noFill/>
          </a:ln>
        </p:spPr>
      </p:pic>
    </p:spTree>
  </p:cSld>
  <p:clrMapOvr>
    <a:masterClrMapping/>
  </p:clrMapOvr>
  <p:transition>
    <p:fade/>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97" name="Shape 97"/>
        <p:cNvGrpSpPr/>
        <p:nvPr/>
      </p:nvGrpSpPr>
      <p:grpSpPr>
        <a:xfrm>
          <a:off x="0" y="0"/>
          <a:ext cx="0" cy="0"/>
          <a:chOff x="0" y="0"/>
          <a:chExt cx="0" cy="0"/>
        </a:xfrm>
      </p:grpSpPr>
      <p:sp>
        <p:nvSpPr>
          <p:cNvPr id="98" name="Shape 98"/>
          <p:cNvSpPr txBox="1"/>
          <p:nvPr/>
        </p:nvSpPr>
        <p:spPr>
          <a:xfrm>
            <a:off x="6705600" y="3962400"/>
            <a:ext cx="1804987" cy="519112"/>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DAD3AE"/>
              </a:buClr>
              <a:buSzPct val="25000"/>
              <a:buFont typeface="Times New Roman"/>
              <a:buNone/>
            </a:pPr>
            <a:r>
              <a:rPr b="1" i="1" lang="en-US" sz="2800" u="none" cap="none" strike="noStrike">
                <a:solidFill>
                  <a:srgbClr val="DAD3AE"/>
                </a:solidFill>
                <a:latin typeface="Times New Roman"/>
                <a:ea typeface="Times New Roman"/>
                <a:cs typeface="Times New Roman"/>
                <a:sym typeface="Times New Roman"/>
              </a:rPr>
              <a:t>San Pedro</a:t>
            </a:r>
            <a:r>
              <a:rPr b="1" i="0" lang="en-US" sz="2800" u="none" cap="none" strike="noStrike">
                <a:solidFill>
                  <a:srgbClr val="DAD3AE"/>
                </a:solidFill>
                <a:latin typeface="Arial"/>
                <a:ea typeface="Arial"/>
                <a:cs typeface="Arial"/>
                <a:sym typeface="Arial"/>
              </a:rPr>
              <a:t> </a:t>
            </a:r>
          </a:p>
        </p:txBody>
      </p:sp>
      <p:pic>
        <p:nvPicPr>
          <p:cNvPr id="99" name="Shape 99"/>
          <p:cNvPicPr preferRelativeResize="0"/>
          <p:nvPr/>
        </p:nvPicPr>
        <p:blipFill rotWithShape="1">
          <a:blip r:embed="rId3">
            <a:alphaModFix/>
          </a:blip>
          <a:srcRect b="0" l="0" r="0" t="0"/>
          <a:stretch/>
        </p:blipFill>
        <p:spPr>
          <a:xfrm>
            <a:off x="685800" y="0"/>
            <a:ext cx="5153024" cy="6886575"/>
          </a:xfrm>
          <a:prstGeom prst="rect">
            <a:avLst/>
          </a:prstGeom>
          <a:noFill/>
          <a:ln>
            <a:noFill/>
          </a:ln>
        </p:spPr>
      </p:pic>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103" name="Shape 103"/>
        <p:cNvGrpSpPr/>
        <p:nvPr/>
      </p:nvGrpSpPr>
      <p:grpSpPr>
        <a:xfrm>
          <a:off x="0" y="0"/>
          <a:ext cx="0" cy="0"/>
          <a:chOff x="0" y="0"/>
          <a:chExt cx="0" cy="0"/>
        </a:xfrm>
      </p:grpSpPr>
      <p:pic>
        <p:nvPicPr>
          <p:cNvPr id="104" name="Shape 104"/>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105" name="Shape 105"/>
          <p:cNvSpPr txBox="1"/>
          <p:nvPr/>
        </p:nvSpPr>
        <p:spPr>
          <a:xfrm>
            <a:off x="2362200" y="6461125"/>
            <a:ext cx="5257799" cy="39687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DAD3AE"/>
              </a:buClr>
              <a:buSzPct val="25000"/>
              <a:buFont typeface="Times New Roman"/>
              <a:buNone/>
            </a:pPr>
            <a:r>
              <a:rPr b="1" i="1" lang="en-US" sz="2000" u="none" cap="none" strike="noStrike">
                <a:solidFill>
                  <a:srgbClr val="DAD3AE"/>
                </a:solidFill>
                <a:latin typeface="Times New Roman"/>
                <a:ea typeface="Times New Roman"/>
                <a:cs typeface="Times New Roman"/>
                <a:sym typeface="Times New Roman"/>
              </a:rPr>
              <a:t>Sacristía, Iglesia San Pedro Lima, Perú.</a:t>
            </a:r>
            <a:r>
              <a:rPr b="1" i="0" lang="en-US" sz="2000" u="none" cap="none" strike="noStrike">
                <a:solidFill>
                  <a:schemeClr val="lt1"/>
                </a:solidFill>
                <a:latin typeface="Times New Roman"/>
                <a:ea typeface="Times New Roman"/>
                <a:cs typeface="Times New Roman"/>
                <a:sym typeface="Times New Roman"/>
              </a:rPr>
              <a:t> </a:t>
            </a:r>
          </a:p>
        </p:txBody>
      </p:sp>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109" name="Shape 109"/>
        <p:cNvGrpSpPr/>
        <p:nvPr/>
      </p:nvGrpSpPr>
      <p:grpSpPr>
        <a:xfrm>
          <a:off x="0" y="0"/>
          <a:ext cx="0" cy="0"/>
          <a:chOff x="0" y="0"/>
          <a:chExt cx="0" cy="0"/>
        </a:xfrm>
      </p:grpSpPr>
      <p:sp>
        <p:nvSpPr>
          <p:cNvPr id="110" name="Shape 110"/>
          <p:cNvSpPr txBox="1"/>
          <p:nvPr/>
        </p:nvSpPr>
        <p:spPr>
          <a:xfrm>
            <a:off x="5416550" y="6184900"/>
            <a:ext cx="1390650" cy="366711"/>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Arial"/>
              <a:buNone/>
            </a:pPr>
            <a:r>
              <a:rPr b="1" i="0" lang="en-US" sz="1800" u="none" cap="none" strike="noStrike">
                <a:solidFill>
                  <a:schemeClr val="lt1"/>
                </a:solidFill>
                <a:latin typeface="Arial"/>
                <a:ea typeface="Arial"/>
                <a:cs typeface="Arial"/>
                <a:sym typeface="Arial"/>
              </a:rPr>
              <a:t>                   </a:t>
            </a:r>
          </a:p>
        </p:txBody>
      </p:sp>
      <p:pic>
        <p:nvPicPr>
          <p:cNvPr id="111" name="Shape 111"/>
          <p:cNvPicPr preferRelativeResize="0"/>
          <p:nvPr/>
        </p:nvPicPr>
        <p:blipFill rotWithShape="1">
          <a:blip r:embed="rId3">
            <a:alphaModFix/>
          </a:blip>
          <a:srcRect b="0" l="0" r="0" t="0"/>
          <a:stretch/>
        </p:blipFill>
        <p:spPr>
          <a:xfrm>
            <a:off x="6324600" y="1524000"/>
            <a:ext cx="2819400" cy="3565525"/>
          </a:xfrm>
          <a:prstGeom prst="rect">
            <a:avLst/>
          </a:prstGeom>
          <a:noFill/>
          <a:ln>
            <a:noFill/>
          </a:ln>
        </p:spPr>
      </p:pic>
      <p:sp>
        <p:nvSpPr>
          <p:cNvPr id="112" name="Shape 112"/>
          <p:cNvSpPr txBox="1"/>
          <p:nvPr/>
        </p:nvSpPr>
        <p:spPr>
          <a:xfrm>
            <a:off x="6705600" y="5638800"/>
            <a:ext cx="2438399" cy="519112"/>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DAD3AE"/>
              </a:buClr>
              <a:buSzPct val="25000"/>
              <a:buFont typeface="Calibri"/>
              <a:buNone/>
            </a:pPr>
            <a:r>
              <a:rPr b="1" i="1" lang="en-US" sz="2800" u="none" cap="none" strike="noStrike">
                <a:solidFill>
                  <a:srgbClr val="DAD3AE"/>
                </a:solidFill>
                <a:latin typeface="Calibri"/>
                <a:ea typeface="Calibri"/>
                <a:cs typeface="Calibri"/>
                <a:sym typeface="Calibri"/>
              </a:rPr>
              <a:t>Las Nazarenas</a:t>
            </a:r>
            <a:r>
              <a:rPr b="1" i="1" lang="en-US" sz="2800" u="none" cap="none" strike="noStrike">
                <a:solidFill>
                  <a:schemeClr val="lt1"/>
                </a:solidFill>
                <a:latin typeface="Times New Roman"/>
                <a:ea typeface="Times New Roman"/>
                <a:cs typeface="Times New Roman"/>
                <a:sym typeface="Times New Roman"/>
              </a:rPr>
              <a:t>  </a:t>
            </a:r>
          </a:p>
        </p:txBody>
      </p:sp>
      <p:pic>
        <p:nvPicPr>
          <p:cNvPr id="113" name="Shape 113"/>
          <p:cNvPicPr preferRelativeResize="0"/>
          <p:nvPr/>
        </p:nvPicPr>
        <p:blipFill rotWithShape="1">
          <a:blip r:embed="rId4">
            <a:alphaModFix/>
          </a:blip>
          <a:srcRect b="0" l="0" r="0" t="0"/>
          <a:stretch/>
        </p:blipFill>
        <p:spPr>
          <a:xfrm>
            <a:off x="0" y="0"/>
            <a:ext cx="5988049" cy="6858000"/>
          </a:xfrm>
          <a:prstGeom prst="rect">
            <a:avLst/>
          </a:prstGeom>
          <a:noFill/>
          <a:ln>
            <a:noFill/>
          </a:ln>
        </p:spPr>
      </p:pic>
    </p:spTree>
  </p:cSld>
  <p:clrMapOvr>
    <a:masterClrMapping/>
  </p:clrMapOvr>
  <p:transition spd="med">
    <p:fade/>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117" name="Shape 117"/>
        <p:cNvGrpSpPr/>
        <p:nvPr/>
      </p:nvGrpSpPr>
      <p:grpSpPr>
        <a:xfrm>
          <a:off x="0" y="0"/>
          <a:ext cx="0" cy="0"/>
          <a:chOff x="0" y="0"/>
          <a:chExt cx="0" cy="0"/>
        </a:xfrm>
      </p:grpSpPr>
      <p:sp>
        <p:nvSpPr>
          <p:cNvPr id="118" name="Shape 118"/>
          <p:cNvSpPr txBox="1"/>
          <p:nvPr/>
        </p:nvSpPr>
        <p:spPr>
          <a:xfrm>
            <a:off x="0" y="5257800"/>
            <a:ext cx="3886200" cy="457200"/>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DAD3AE"/>
              </a:buClr>
              <a:buSzPct val="25000"/>
              <a:buFont typeface="Times New Roman"/>
              <a:buNone/>
            </a:pPr>
            <a:r>
              <a:rPr b="1" i="1" lang="en-US" sz="2400" u="none" cap="none" strike="noStrike">
                <a:solidFill>
                  <a:srgbClr val="DAD3AE"/>
                </a:solidFill>
                <a:latin typeface="Times New Roman"/>
                <a:ea typeface="Times New Roman"/>
                <a:cs typeface="Times New Roman"/>
                <a:sym typeface="Times New Roman"/>
              </a:rPr>
              <a:t>Jesús, María y José</a:t>
            </a:r>
            <a:r>
              <a:rPr b="1" i="1" lang="en-US" sz="1800" u="none" cap="none" strike="noStrike">
                <a:solidFill>
                  <a:schemeClr val="lt1"/>
                </a:solidFill>
                <a:latin typeface="Times New Roman"/>
                <a:ea typeface="Times New Roman"/>
                <a:cs typeface="Times New Roman"/>
                <a:sym typeface="Times New Roman"/>
              </a:rPr>
              <a:t> </a:t>
            </a:r>
          </a:p>
        </p:txBody>
      </p:sp>
      <p:pic>
        <p:nvPicPr>
          <p:cNvPr id="119" name="Shape 119"/>
          <p:cNvPicPr preferRelativeResize="0"/>
          <p:nvPr/>
        </p:nvPicPr>
        <p:blipFill rotWithShape="1">
          <a:blip r:embed="rId3">
            <a:alphaModFix/>
          </a:blip>
          <a:srcRect b="0" l="0" r="0" t="0"/>
          <a:stretch/>
        </p:blipFill>
        <p:spPr>
          <a:xfrm>
            <a:off x="0" y="1371600"/>
            <a:ext cx="4229100" cy="3365499"/>
          </a:xfrm>
          <a:prstGeom prst="rect">
            <a:avLst/>
          </a:prstGeom>
          <a:noFill/>
          <a:ln>
            <a:noFill/>
          </a:ln>
        </p:spPr>
      </p:pic>
      <p:pic>
        <p:nvPicPr>
          <p:cNvPr id="120" name="Shape 120"/>
          <p:cNvPicPr preferRelativeResize="0"/>
          <p:nvPr/>
        </p:nvPicPr>
        <p:blipFill rotWithShape="1">
          <a:blip r:embed="rId4">
            <a:alphaModFix/>
          </a:blip>
          <a:srcRect b="0" l="0" r="0" t="0"/>
          <a:stretch/>
        </p:blipFill>
        <p:spPr>
          <a:xfrm>
            <a:off x="4437062" y="304800"/>
            <a:ext cx="4706937" cy="5192711"/>
          </a:xfrm>
          <a:prstGeom prst="rect">
            <a:avLst/>
          </a:prstGeom>
          <a:noFill/>
          <a:ln>
            <a:noFill/>
          </a:ln>
        </p:spPr>
      </p:pic>
      <p:sp>
        <p:nvSpPr>
          <p:cNvPr id="121" name="Shape 121"/>
          <p:cNvSpPr txBox="1"/>
          <p:nvPr/>
        </p:nvSpPr>
        <p:spPr>
          <a:xfrm>
            <a:off x="4648200" y="5638800"/>
            <a:ext cx="4495800" cy="1096961"/>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DAD3AE"/>
              </a:buClr>
              <a:buSzPct val="25000"/>
              <a:buFont typeface="Times New Roman"/>
              <a:buNone/>
            </a:pPr>
            <a:r>
              <a:rPr b="1" i="1" lang="en-US" sz="2400" u="none" cap="none" strike="noStrike">
                <a:solidFill>
                  <a:srgbClr val="DAD3AE"/>
                </a:solidFill>
                <a:latin typeface="Times New Roman"/>
                <a:ea typeface="Times New Roman"/>
                <a:cs typeface="Times New Roman"/>
                <a:sym typeface="Times New Roman"/>
              </a:rPr>
              <a:t>Altar mayor de la pequeña Iglesia de Jesús, María y José</a:t>
            </a:r>
            <a:r>
              <a:rPr b="1" i="1" lang="en-US" sz="1800" u="none" cap="none" strike="noStrike">
                <a:solidFill>
                  <a:srgbClr val="DAD3AE"/>
                </a:solidFill>
                <a:latin typeface="Times New Roman"/>
                <a:ea typeface="Times New Roman"/>
                <a:cs typeface="Times New Roman"/>
                <a:sym typeface="Times New Roman"/>
              </a:rPr>
              <a:t> </a:t>
            </a:r>
          </a:p>
          <a:p>
            <a:pPr indent="0" lvl="0" marL="0" marR="0" rtl="0" algn="l">
              <a:lnSpc>
                <a:spcPct val="100000"/>
              </a:lnSpc>
              <a:spcBef>
                <a:spcPts val="0"/>
              </a:spcBef>
              <a:spcAft>
                <a:spcPts val="0"/>
              </a:spcAft>
              <a:buNone/>
            </a:pPr>
            <a:r>
              <a:t/>
            </a:r>
            <a:endParaRPr b="1" i="1" sz="1800" u="none">
              <a:solidFill>
                <a:srgbClr val="DAD3AE"/>
              </a:solidFill>
              <a:latin typeface="Times New Roman"/>
              <a:ea typeface="Times New Roman"/>
              <a:cs typeface="Times New Roman"/>
              <a:sym typeface="Times New Roman"/>
            </a:endParaRPr>
          </a:p>
        </p:txBody>
      </p:sp>
    </p:spTree>
  </p:cSld>
  <p:clrMapOvr>
    <a:masterClrMapping/>
  </p:clrMapOvr>
  <p:transition spd="med">
    <p:fade/>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125" name="Shape 125"/>
        <p:cNvGrpSpPr/>
        <p:nvPr/>
      </p:nvGrpSpPr>
      <p:grpSpPr>
        <a:xfrm>
          <a:off x="0" y="0"/>
          <a:ext cx="0" cy="0"/>
          <a:chOff x="0" y="0"/>
          <a:chExt cx="0" cy="0"/>
        </a:xfrm>
      </p:grpSpPr>
      <p:pic>
        <p:nvPicPr>
          <p:cNvPr id="126" name="Shape 126"/>
          <p:cNvPicPr preferRelativeResize="0"/>
          <p:nvPr/>
        </p:nvPicPr>
        <p:blipFill rotWithShape="1">
          <a:blip r:embed="rId3">
            <a:alphaModFix/>
          </a:blip>
          <a:srcRect b="0" l="0" r="0" t="0"/>
          <a:stretch/>
        </p:blipFill>
        <p:spPr>
          <a:xfrm>
            <a:off x="1828800" y="990600"/>
            <a:ext cx="5943599" cy="4468811"/>
          </a:xfrm>
          <a:prstGeom prst="rect">
            <a:avLst/>
          </a:prstGeom>
          <a:noFill/>
          <a:ln>
            <a:noFill/>
          </a:ln>
        </p:spPr>
      </p:pic>
      <p:sp>
        <p:nvSpPr>
          <p:cNvPr id="127" name="Shape 127"/>
          <p:cNvSpPr txBox="1"/>
          <p:nvPr/>
        </p:nvSpPr>
        <p:spPr>
          <a:xfrm>
            <a:off x="533400" y="5562600"/>
            <a:ext cx="7772400" cy="1006474"/>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DAD3AE"/>
              </a:buClr>
              <a:buSzPct val="25000"/>
              <a:buFont typeface="Times New Roman"/>
              <a:buNone/>
            </a:pPr>
            <a:r>
              <a:rPr b="1" i="1" lang="en-US" sz="2400" u="none">
                <a:solidFill>
                  <a:srgbClr val="DAD3AE"/>
                </a:solidFill>
                <a:latin typeface="Times New Roman"/>
                <a:ea typeface="Times New Roman"/>
                <a:cs typeface="Times New Roman"/>
                <a:sym typeface="Times New Roman"/>
              </a:rPr>
              <a:t>Detalle del Altar mayor de la Iglesia de Jesús, María y José</a:t>
            </a:r>
            <a:r>
              <a:rPr b="1" i="1" lang="en-US" sz="1800" u="none">
                <a:solidFill>
                  <a:srgbClr val="DAD3AE"/>
                </a:solidFill>
                <a:latin typeface="Times New Roman"/>
                <a:ea typeface="Times New Roman"/>
                <a:cs typeface="Times New Roman"/>
                <a:sym typeface="Times New Roman"/>
              </a:rPr>
              <a:t> </a:t>
            </a:r>
          </a:p>
          <a:p>
            <a:pPr indent="0" lvl="0" marL="0" marR="0" rtl="0" algn="ctr">
              <a:lnSpc>
                <a:spcPct val="100000"/>
              </a:lnSpc>
              <a:spcBef>
                <a:spcPts val="0"/>
              </a:spcBef>
              <a:spcAft>
                <a:spcPts val="0"/>
              </a:spcAft>
              <a:buClr>
                <a:schemeClr val="dk1"/>
              </a:buClr>
              <a:buFont typeface="Arial"/>
              <a:buNone/>
            </a:pPr>
            <a:r>
              <a:t/>
            </a:r>
            <a:endParaRPr b="1" i="1" sz="1800" u="none">
              <a:solidFill>
                <a:srgbClr val="DAD3AE"/>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DAD3AE"/>
              </a:buClr>
              <a:buSzPct val="25000"/>
              <a:buFont typeface="Times New Roman"/>
              <a:buNone/>
            </a:pPr>
            <a:r>
              <a:rPr b="0" i="1" lang="en-US" sz="1800" u="none">
                <a:solidFill>
                  <a:srgbClr val="DAD3AE"/>
                </a:solidFill>
                <a:latin typeface="Times New Roman"/>
                <a:ea typeface="Times New Roman"/>
                <a:cs typeface="Times New Roman"/>
                <a:sym typeface="Times New Roman"/>
              </a:rPr>
              <a:t>Obra de José de Castilla (1660-1739)</a:t>
            </a:r>
          </a:p>
        </p:txBody>
      </p:sp>
    </p:spTree>
  </p:cSld>
  <p:clrMapOvr>
    <a:masterClrMapping/>
  </p:clrMapOvr>
  <p:transition spd="med">
    <p:fade/>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131" name="Shape 131"/>
        <p:cNvGrpSpPr/>
        <p:nvPr/>
      </p:nvGrpSpPr>
      <p:grpSpPr>
        <a:xfrm>
          <a:off x="0" y="0"/>
          <a:ext cx="0" cy="0"/>
          <a:chOff x="0" y="0"/>
          <a:chExt cx="0" cy="0"/>
        </a:xfrm>
      </p:grpSpPr>
      <p:sp>
        <p:nvSpPr>
          <p:cNvPr id="132" name="Shape 132"/>
          <p:cNvSpPr txBox="1"/>
          <p:nvPr>
            <p:ph idx="4294967295" type="title"/>
          </p:nvPr>
        </p:nvSpPr>
        <p:spPr>
          <a:xfrm>
            <a:off x="7239000" y="2743200"/>
            <a:ext cx="2133599" cy="1524000"/>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DAD3AE"/>
              </a:buClr>
              <a:buSzPct val="25000"/>
              <a:buFont typeface="Calibri"/>
              <a:buNone/>
            </a:pPr>
            <a:r>
              <a:rPr b="0" i="1" lang="en-US" sz="3600" u="none" cap="none" strike="noStrike">
                <a:solidFill>
                  <a:srgbClr val="DAD3AE"/>
                </a:solidFill>
                <a:latin typeface="Calibri"/>
                <a:ea typeface="Calibri"/>
                <a:cs typeface="Calibri"/>
                <a:sym typeface="Calibri"/>
              </a:rPr>
              <a:t>San </a:t>
            </a:r>
            <a:br>
              <a:rPr b="0" i="1" lang="en-US" sz="3600" u="none" cap="none" strike="noStrike">
                <a:solidFill>
                  <a:srgbClr val="DAD3AE"/>
                </a:solidFill>
                <a:latin typeface="Calibri"/>
                <a:ea typeface="Calibri"/>
                <a:cs typeface="Calibri"/>
                <a:sym typeface="Calibri"/>
              </a:rPr>
            </a:br>
            <a:r>
              <a:rPr b="0" i="1" lang="en-US" sz="3600" u="none" cap="none" strike="noStrike">
                <a:solidFill>
                  <a:srgbClr val="DAD3AE"/>
                </a:solidFill>
                <a:latin typeface="Calibri"/>
                <a:ea typeface="Calibri"/>
                <a:cs typeface="Calibri"/>
                <a:sym typeface="Calibri"/>
              </a:rPr>
              <a:t>Marcelo</a:t>
            </a:r>
            <a:r>
              <a:rPr b="0" i="0" lang="en-US" sz="4400" u="none" cap="none" strike="noStrike">
                <a:solidFill>
                  <a:schemeClr val="dk2"/>
                </a:solidFill>
                <a:latin typeface="Arial"/>
                <a:ea typeface="Arial"/>
                <a:cs typeface="Arial"/>
                <a:sym typeface="Arial"/>
              </a:rPr>
              <a:t> </a:t>
            </a:r>
          </a:p>
        </p:txBody>
      </p:sp>
      <p:pic>
        <p:nvPicPr>
          <p:cNvPr id="133" name="Shape 133"/>
          <p:cNvPicPr preferRelativeResize="0"/>
          <p:nvPr/>
        </p:nvPicPr>
        <p:blipFill rotWithShape="1">
          <a:blip r:embed="rId3">
            <a:alphaModFix/>
          </a:blip>
          <a:srcRect b="0" l="0" r="0" t="0"/>
          <a:stretch/>
        </p:blipFill>
        <p:spPr>
          <a:xfrm>
            <a:off x="0" y="0"/>
            <a:ext cx="7329487" cy="6858000"/>
          </a:xfrm>
          <a:prstGeom prst="rect">
            <a:avLst/>
          </a:prstGeom>
          <a:noFill/>
          <a:ln>
            <a:noFill/>
          </a:ln>
        </p:spPr>
      </p:pic>
    </p:spTree>
  </p:cSld>
  <p:clrMapOvr>
    <a:masterClrMapping/>
  </p:clrMapOvr>
  <p:transition spd="med">
    <p:push dir="r"/>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137" name="Shape 137"/>
        <p:cNvGrpSpPr/>
        <p:nvPr/>
      </p:nvGrpSpPr>
      <p:grpSpPr>
        <a:xfrm>
          <a:off x="0" y="0"/>
          <a:ext cx="0" cy="0"/>
          <a:chOff x="0" y="0"/>
          <a:chExt cx="0" cy="0"/>
        </a:xfrm>
      </p:grpSpPr>
      <p:sp>
        <p:nvSpPr>
          <p:cNvPr id="138" name="Shape 138"/>
          <p:cNvSpPr txBox="1"/>
          <p:nvPr>
            <p:ph idx="4294967295" type="title"/>
          </p:nvPr>
        </p:nvSpPr>
        <p:spPr>
          <a:xfrm>
            <a:off x="4876800" y="381000"/>
            <a:ext cx="4267199" cy="1371599"/>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DAD3AE"/>
              </a:buClr>
              <a:buSzPct val="25000"/>
              <a:buFont typeface="Times New Roman"/>
              <a:buNone/>
            </a:pPr>
            <a:r>
              <a:rPr b="0" i="1" lang="en-US" sz="3200" u="none" cap="none" strike="noStrike">
                <a:solidFill>
                  <a:srgbClr val="DAD3AE"/>
                </a:solidFill>
                <a:latin typeface="Times New Roman"/>
                <a:ea typeface="Times New Roman"/>
                <a:cs typeface="Times New Roman"/>
                <a:sym typeface="Times New Roman"/>
              </a:rPr>
              <a:t>Santa María Magdalena</a:t>
            </a:r>
            <a:r>
              <a:rPr b="0" i="0" lang="en-US" sz="4400" u="none" cap="none" strike="noStrike">
                <a:solidFill>
                  <a:schemeClr val="dk2"/>
                </a:solidFill>
                <a:latin typeface="Arial"/>
                <a:ea typeface="Arial"/>
                <a:cs typeface="Arial"/>
                <a:sym typeface="Arial"/>
              </a:rPr>
              <a:t> </a:t>
            </a:r>
          </a:p>
        </p:txBody>
      </p:sp>
      <p:pic>
        <p:nvPicPr>
          <p:cNvPr id="139" name="Shape 139"/>
          <p:cNvPicPr preferRelativeResize="0"/>
          <p:nvPr/>
        </p:nvPicPr>
        <p:blipFill rotWithShape="1">
          <a:blip r:embed="rId3">
            <a:alphaModFix/>
          </a:blip>
          <a:srcRect b="0" l="0" r="0" t="0"/>
          <a:stretch/>
        </p:blipFill>
        <p:spPr>
          <a:xfrm>
            <a:off x="0" y="0"/>
            <a:ext cx="4317999" cy="3263900"/>
          </a:xfrm>
          <a:prstGeom prst="rect">
            <a:avLst/>
          </a:prstGeom>
          <a:noFill/>
          <a:ln>
            <a:noFill/>
          </a:ln>
        </p:spPr>
      </p:pic>
      <p:pic>
        <p:nvPicPr>
          <p:cNvPr id="140" name="Shape 140"/>
          <p:cNvPicPr preferRelativeResize="0"/>
          <p:nvPr/>
        </p:nvPicPr>
        <p:blipFill rotWithShape="1">
          <a:blip r:embed="rId4">
            <a:alphaModFix/>
          </a:blip>
          <a:srcRect b="0" l="0" r="0" t="0"/>
          <a:stretch/>
        </p:blipFill>
        <p:spPr>
          <a:xfrm>
            <a:off x="3048000" y="2971800"/>
            <a:ext cx="6096000" cy="4187824"/>
          </a:xfrm>
          <a:prstGeom prst="rect">
            <a:avLst/>
          </a:prstGeom>
          <a:noFill/>
          <a:ln>
            <a:noFill/>
          </a:ln>
        </p:spPr>
      </p:pic>
    </p:spTree>
  </p:cSld>
  <p:clrMapOvr>
    <a:masterClrMapping/>
  </p:clrMapOvr>
  <p:transition spd="med">
    <p:fade/>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144" name="Shape 144"/>
        <p:cNvGrpSpPr/>
        <p:nvPr/>
      </p:nvGrpSpPr>
      <p:grpSpPr>
        <a:xfrm>
          <a:off x="0" y="0"/>
          <a:ext cx="0" cy="0"/>
          <a:chOff x="0" y="0"/>
          <a:chExt cx="0" cy="0"/>
        </a:xfrm>
      </p:grpSpPr>
      <p:sp>
        <p:nvSpPr>
          <p:cNvPr id="145" name="Shape 145"/>
          <p:cNvSpPr txBox="1"/>
          <p:nvPr>
            <p:ph idx="4294967295" type="title"/>
          </p:nvPr>
        </p:nvSpPr>
        <p:spPr>
          <a:xfrm>
            <a:off x="6019800" y="3200400"/>
            <a:ext cx="3124199" cy="1143000"/>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DAD3AE"/>
              </a:buClr>
              <a:buSzPct val="25000"/>
              <a:buFont typeface="Times New Roman"/>
              <a:buNone/>
            </a:pPr>
            <a:r>
              <a:rPr b="0" i="1" lang="en-US" sz="3600" u="none" cap="none" strike="noStrike">
                <a:solidFill>
                  <a:srgbClr val="DAD3AE"/>
                </a:solidFill>
                <a:latin typeface="Times New Roman"/>
                <a:ea typeface="Times New Roman"/>
                <a:cs typeface="Times New Roman"/>
                <a:sym typeface="Times New Roman"/>
              </a:rPr>
              <a:t>La Recoleta</a:t>
            </a:r>
            <a:r>
              <a:rPr b="0" i="0" lang="en-US" sz="3600" u="none" cap="none" strike="noStrike">
                <a:solidFill>
                  <a:schemeClr val="lt1"/>
                </a:solidFill>
                <a:latin typeface="Arial"/>
                <a:ea typeface="Arial"/>
                <a:cs typeface="Arial"/>
                <a:sym typeface="Arial"/>
              </a:rPr>
              <a:t> </a:t>
            </a:r>
            <a:br>
              <a:rPr b="0" i="0" lang="en-US" sz="3600" u="none" cap="none" strike="noStrike">
                <a:solidFill>
                  <a:schemeClr val="lt1"/>
                </a:solidFill>
                <a:latin typeface="Arial"/>
                <a:ea typeface="Arial"/>
                <a:cs typeface="Arial"/>
                <a:sym typeface="Arial"/>
              </a:rPr>
            </a:br>
            <a:br>
              <a:rPr b="0" i="0" lang="en-US" sz="3600" u="none" cap="none" strike="noStrike">
                <a:solidFill>
                  <a:schemeClr val="lt1"/>
                </a:solidFill>
                <a:latin typeface="Arial"/>
                <a:ea typeface="Arial"/>
                <a:cs typeface="Arial"/>
                <a:sym typeface="Arial"/>
              </a:rPr>
            </a:br>
            <a:r>
              <a:rPr b="1" i="1" lang="en-US" sz="1800" u="none" cap="none" strike="noStrike">
                <a:solidFill>
                  <a:srgbClr val="DAD3AE"/>
                </a:solidFill>
                <a:latin typeface="Calibri"/>
                <a:ea typeface="Calibri"/>
                <a:cs typeface="Calibri"/>
                <a:sym typeface="Calibri"/>
              </a:rPr>
              <a:t> Antiguamente  su nombre era</a:t>
            </a:r>
            <a:br>
              <a:rPr b="1" i="1" lang="en-US" sz="1800" u="none" cap="none" strike="noStrike">
                <a:solidFill>
                  <a:srgbClr val="DAD3AE"/>
                </a:solidFill>
                <a:latin typeface="Calibri"/>
                <a:ea typeface="Calibri"/>
                <a:cs typeface="Calibri"/>
                <a:sym typeface="Calibri"/>
              </a:rPr>
            </a:br>
            <a:r>
              <a:rPr b="1" i="1" lang="en-US" sz="1800" u="none" cap="none" strike="noStrike">
                <a:solidFill>
                  <a:srgbClr val="DAD3AE"/>
                </a:solidFill>
                <a:latin typeface="Calibri"/>
                <a:ea typeface="Calibri"/>
                <a:cs typeface="Calibri"/>
                <a:sym typeface="Calibri"/>
              </a:rPr>
              <a:t> </a:t>
            </a:r>
            <a:br>
              <a:rPr b="1" i="1" lang="en-US" sz="1800" u="none" cap="none" strike="noStrike">
                <a:solidFill>
                  <a:srgbClr val="DAD3AE"/>
                </a:solidFill>
                <a:latin typeface="Calibri"/>
                <a:ea typeface="Calibri"/>
                <a:cs typeface="Calibri"/>
                <a:sym typeface="Calibri"/>
              </a:rPr>
            </a:br>
            <a:r>
              <a:rPr b="1" i="1" lang="en-US" sz="1800" u="none" cap="none" strike="noStrike">
                <a:solidFill>
                  <a:srgbClr val="DAD3AE"/>
                </a:solidFill>
                <a:latin typeface="Calibri"/>
                <a:ea typeface="Calibri"/>
                <a:cs typeface="Calibri"/>
                <a:sym typeface="Calibri"/>
              </a:rPr>
              <a:t>La Magdalena</a:t>
            </a:r>
            <a:r>
              <a:rPr b="0" i="0" lang="en-US" sz="3600" u="none" cap="none" strike="noStrike">
                <a:solidFill>
                  <a:schemeClr val="lt1"/>
                </a:solidFill>
                <a:latin typeface="Arial"/>
                <a:ea typeface="Arial"/>
                <a:cs typeface="Arial"/>
                <a:sym typeface="Arial"/>
              </a:rPr>
              <a:t> </a:t>
            </a:r>
          </a:p>
        </p:txBody>
      </p:sp>
      <p:pic>
        <p:nvPicPr>
          <p:cNvPr id="146" name="Shape 146"/>
          <p:cNvPicPr preferRelativeResize="0"/>
          <p:nvPr/>
        </p:nvPicPr>
        <p:blipFill rotWithShape="1">
          <a:blip r:embed="rId3">
            <a:alphaModFix/>
          </a:blip>
          <a:srcRect b="0" l="0" r="0" t="0"/>
          <a:stretch/>
        </p:blipFill>
        <p:spPr>
          <a:xfrm>
            <a:off x="762000" y="0"/>
            <a:ext cx="5203824" cy="6870700"/>
          </a:xfrm>
          <a:prstGeom prst="rect">
            <a:avLst/>
          </a:prstGeom>
          <a:noFill/>
          <a:ln>
            <a:noFill/>
          </a:ln>
        </p:spPr>
      </p:pic>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33" name="Shape 33"/>
        <p:cNvGrpSpPr/>
        <p:nvPr/>
      </p:nvGrpSpPr>
      <p:grpSpPr>
        <a:xfrm>
          <a:off x="0" y="0"/>
          <a:ext cx="0" cy="0"/>
          <a:chOff x="0" y="0"/>
          <a:chExt cx="0" cy="0"/>
        </a:xfrm>
      </p:grpSpPr>
      <p:pic>
        <p:nvPicPr>
          <p:cNvPr id="34" name="Shape 34"/>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35" name="Shape 35"/>
          <p:cNvSpPr txBox="1"/>
          <p:nvPr/>
        </p:nvSpPr>
        <p:spPr>
          <a:xfrm>
            <a:off x="0" y="4205287"/>
            <a:ext cx="9144000" cy="2652712"/>
          </a:xfrm>
          <a:prstGeom prst="rect">
            <a:avLst/>
          </a:prstGeom>
          <a:noFill/>
          <a:ln>
            <a:noFill/>
          </a:ln>
        </p:spPr>
        <p:txBody>
          <a:bodyPr anchorCtr="0" anchor="t" bIns="45700" lIns="91425" rIns="91425" tIns="45700">
            <a:noAutofit/>
          </a:bodyPr>
          <a:lstStyle/>
          <a:p>
            <a:pPr indent="0" lvl="0" marL="0" marR="0" rtl="0" algn="just">
              <a:lnSpc>
                <a:spcPct val="100000"/>
              </a:lnSpc>
              <a:spcBef>
                <a:spcPts val="0"/>
              </a:spcBef>
              <a:spcAft>
                <a:spcPts val="0"/>
              </a:spcAft>
              <a:buClr>
                <a:schemeClr val="accent2"/>
              </a:buClr>
              <a:buSzPct val="25000"/>
              <a:buFont typeface="Times New Roman"/>
              <a:buNone/>
            </a:pPr>
            <a:r>
              <a:rPr b="1" i="1" lang="en-US" sz="2000" u="none" cap="none" strike="noStrike">
                <a:solidFill>
                  <a:schemeClr val="accent2"/>
                </a:solidFill>
                <a:latin typeface="Times New Roman"/>
                <a:ea typeface="Times New Roman"/>
                <a:cs typeface="Times New Roman"/>
                <a:sym typeface="Times New Roman"/>
              </a:rPr>
              <a:t>Templo del Sol en Pachacamac  o  Pacha Kamah = Tierra del hacedor del universo. Desde este templo, en la provisión del Gobernador D.  Francisco Pizarro, fechada el 8 de enero de 1535, nombró a los comisionados para que exploren el valle y ubiquen el lugar más aparente para la fundación de la nueva ciudad, se lee:</a:t>
            </a:r>
            <a:r>
              <a:rPr b="1" i="1" lang="en-US" sz="2000" u="none" cap="none" strike="noStrike">
                <a:solidFill>
                  <a:schemeClr val="lt1"/>
                </a:solidFill>
                <a:latin typeface="Times New Roman"/>
                <a:ea typeface="Times New Roman"/>
                <a:cs typeface="Times New Roman"/>
                <a:sym typeface="Times New Roman"/>
              </a:rPr>
              <a:t> </a:t>
            </a:r>
          </a:p>
          <a:p>
            <a:pPr indent="0" lvl="0" marL="0" marR="0" rtl="0" algn="just">
              <a:lnSpc>
                <a:spcPct val="100000"/>
              </a:lnSpc>
              <a:spcBef>
                <a:spcPts val="0"/>
              </a:spcBef>
              <a:spcAft>
                <a:spcPts val="0"/>
              </a:spcAft>
              <a:buClr>
                <a:schemeClr val="accent2"/>
              </a:buClr>
              <a:buSzPct val="25000"/>
              <a:buFont typeface="Times New Roman"/>
              <a:buNone/>
            </a:pPr>
            <a:r>
              <a:rPr b="1" i="1" lang="en-US" sz="2000" u="none" cap="none" strike="noStrike">
                <a:solidFill>
                  <a:schemeClr val="accent2"/>
                </a:solidFill>
                <a:latin typeface="Times New Roman"/>
                <a:ea typeface="Times New Roman"/>
                <a:cs typeface="Times New Roman"/>
                <a:sym typeface="Times New Roman"/>
              </a:rPr>
              <a:t>“...e  porque me parecía que ansí convenía al servicio de S. M., yo tuve porbien de mudar el dicho pueblo en esta Provincia de Pachacama en el asiento del casique</a:t>
            </a:r>
            <a:r>
              <a:rPr b="1" i="1" lang="en-US" sz="2000" u="none" cap="none" strike="noStrike">
                <a:solidFill>
                  <a:schemeClr val="lt1"/>
                </a:solidFill>
                <a:latin typeface="Times New Roman"/>
                <a:ea typeface="Times New Roman"/>
                <a:cs typeface="Times New Roman"/>
                <a:sym typeface="Times New Roman"/>
              </a:rPr>
              <a:t> </a:t>
            </a:r>
            <a:r>
              <a:rPr b="1" i="1" lang="en-US" sz="2000" u="none" cap="none" strike="noStrike">
                <a:solidFill>
                  <a:schemeClr val="accent2"/>
                </a:solidFill>
                <a:latin typeface="Times New Roman"/>
                <a:ea typeface="Times New Roman"/>
                <a:cs typeface="Times New Roman"/>
                <a:sym typeface="Times New Roman"/>
              </a:rPr>
              <a:t>DELIMA... E porque conviene q se asiente el dicho pueblo que sebea e pasee  los términos e tierra del dicho </a:t>
            </a:r>
            <a:r>
              <a:rPr b="1" i="1" lang="en-US" sz="2800" u="none" cap="none" strike="noStrike">
                <a:solidFill>
                  <a:schemeClr val="accent2"/>
                </a:solidFill>
                <a:latin typeface="Times New Roman"/>
                <a:ea typeface="Times New Roman"/>
                <a:cs typeface="Times New Roman"/>
                <a:sym typeface="Times New Roman"/>
              </a:rPr>
              <a:t>CASIQUE DELIMA....”</a:t>
            </a:r>
            <a:r>
              <a:rPr b="1" i="0" lang="en-US" sz="2000" u="none" cap="none" strike="noStrike">
                <a:solidFill>
                  <a:schemeClr val="accent2"/>
                </a:solidFill>
                <a:latin typeface="Times New Roman"/>
                <a:ea typeface="Times New Roman"/>
                <a:cs typeface="Times New Roman"/>
                <a:sym typeface="Times New Roman"/>
              </a:rPr>
              <a:t>  (sic)</a:t>
            </a:r>
          </a:p>
        </p:txBody>
      </p:sp>
      <p:sp>
        <p:nvSpPr>
          <p:cNvPr id="36" name="Shape 36"/>
          <p:cNvSpPr txBox="1"/>
          <p:nvPr/>
        </p:nvSpPr>
        <p:spPr>
          <a:xfrm>
            <a:off x="5791200" y="533400"/>
            <a:ext cx="3124199" cy="519112"/>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FFCC66"/>
              </a:buClr>
              <a:buSzPct val="25000"/>
              <a:buFont typeface="Arial"/>
              <a:buNone/>
            </a:pPr>
            <a:r>
              <a:rPr b="1" i="0" lang="en-US" sz="2800" u="none" cap="none" strike="noStrike">
                <a:solidFill>
                  <a:srgbClr val="FFCC66"/>
                </a:solidFill>
                <a:latin typeface="Arial"/>
                <a:ea typeface="Arial"/>
                <a:cs typeface="Arial"/>
                <a:sym typeface="Arial"/>
              </a:rPr>
              <a:t>Templo del Sol</a:t>
            </a:r>
            <a:r>
              <a:rPr b="1" i="0" lang="en-US" sz="1800" u="none" cap="none" strike="noStrike">
                <a:solidFill>
                  <a:schemeClr val="dk1"/>
                </a:solidFill>
                <a:latin typeface="Arial"/>
                <a:ea typeface="Arial"/>
                <a:cs typeface="Arial"/>
                <a:sym typeface="Arial"/>
              </a:rPr>
              <a:t> </a:t>
            </a:r>
          </a:p>
        </p:txBody>
      </p:sp>
    </p:spTree>
  </p:cSld>
  <p:clrMapOvr>
    <a:masterClrMapping/>
  </p:clrMapOvr>
  <p:transition spd="med">
    <p:fade/>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150" name="Shape 150"/>
        <p:cNvGrpSpPr/>
        <p:nvPr/>
      </p:nvGrpSpPr>
      <p:grpSpPr>
        <a:xfrm>
          <a:off x="0" y="0"/>
          <a:ext cx="0" cy="0"/>
          <a:chOff x="0" y="0"/>
          <a:chExt cx="0" cy="0"/>
        </a:xfrm>
      </p:grpSpPr>
      <p:pic>
        <p:nvPicPr>
          <p:cNvPr id="151" name="Shape 151"/>
          <p:cNvPicPr preferRelativeResize="0"/>
          <p:nvPr/>
        </p:nvPicPr>
        <p:blipFill rotWithShape="1">
          <a:blip r:embed="rId3">
            <a:alphaModFix/>
          </a:blip>
          <a:srcRect b="0" l="0" r="0" t="0"/>
          <a:stretch/>
        </p:blipFill>
        <p:spPr>
          <a:xfrm>
            <a:off x="0" y="0"/>
            <a:ext cx="9144000" cy="6854825"/>
          </a:xfrm>
          <a:prstGeom prst="rect">
            <a:avLst/>
          </a:prstGeom>
          <a:noFill/>
          <a:ln>
            <a:noFill/>
          </a:ln>
        </p:spPr>
      </p:pic>
      <p:sp>
        <p:nvSpPr>
          <p:cNvPr id="152" name="Shape 152"/>
          <p:cNvSpPr txBox="1"/>
          <p:nvPr>
            <p:ph idx="4294967295" type="title"/>
          </p:nvPr>
        </p:nvSpPr>
        <p:spPr>
          <a:xfrm>
            <a:off x="4724400" y="5532437"/>
            <a:ext cx="4876799" cy="1325562"/>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lt1"/>
              </a:buClr>
              <a:buSzPct val="25000"/>
              <a:buFont typeface="Times New Roman"/>
              <a:buNone/>
            </a:pPr>
            <a:r>
              <a:rPr b="0" i="1" lang="en-US" sz="3600" u="none" cap="none" strike="noStrike">
                <a:solidFill>
                  <a:schemeClr val="lt1"/>
                </a:solidFill>
                <a:latin typeface="Times New Roman"/>
                <a:ea typeface="Times New Roman"/>
                <a:cs typeface="Times New Roman"/>
                <a:sym typeface="Times New Roman"/>
              </a:rPr>
              <a:t>San Sebastián</a:t>
            </a:r>
            <a:r>
              <a:rPr b="0" i="0" lang="en-US" sz="3600" u="none" cap="none" strike="noStrike">
                <a:solidFill>
                  <a:schemeClr val="lt1"/>
                </a:solidFill>
                <a:latin typeface="Arial"/>
                <a:ea typeface="Arial"/>
                <a:cs typeface="Arial"/>
                <a:sym typeface="Arial"/>
              </a:rPr>
              <a:t> </a:t>
            </a:r>
            <a:r>
              <a:rPr b="0" i="0" lang="en-US" sz="4400" u="none" cap="none" strike="noStrike">
                <a:solidFill>
                  <a:schemeClr val="dk2"/>
                </a:solidFill>
                <a:latin typeface="Arial"/>
                <a:ea typeface="Arial"/>
                <a:cs typeface="Arial"/>
                <a:sym typeface="Arial"/>
              </a:rPr>
              <a:t> </a:t>
            </a:r>
          </a:p>
        </p:txBody>
      </p:sp>
    </p:spTree>
  </p:cSld>
  <p:clrMapOvr>
    <a:masterClrMapping/>
  </p:clrMapOvr>
  <p:transition spd="med">
    <p:fade/>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156" name="Shape 156"/>
        <p:cNvGrpSpPr/>
        <p:nvPr/>
      </p:nvGrpSpPr>
      <p:grpSpPr>
        <a:xfrm>
          <a:off x="0" y="0"/>
          <a:ext cx="0" cy="0"/>
          <a:chOff x="0" y="0"/>
          <a:chExt cx="0" cy="0"/>
        </a:xfrm>
      </p:grpSpPr>
      <p:pic>
        <p:nvPicPr>
          <p:cNvPr id="157" name="Shape 157"/>
          <p:cNvPicPr preferRelativeResize="0"/>
          <p:nvPr/>
        </p:nvPicPr>
        <p:blipFill rotWithShape="1">
          <a:blip r:embed="rId3">
            <a:alphaModFix/>
          </a:blip>
          <a:srcRect b="0" l="0" r="0" t="0"/>
          <a:stretch/>
        </p:blipFill>
        <p:spPr>
          <a:xfrm>
            <a:off x="-228600" y="0"/>
            <a:ext cx="5133975" cy="6858000"/>
          </a:xfrm>
          <a:prstGeom prst="rect">
            <a:avLst/>
          </a:prstGeom>
          <a:noFill/>
          <a:ln>
            <a:noFill/>
          </a:ln>
        </p:spPr>
      </p:pic>
      <p:sp>
        <p:nvSpPr>
          <p:cNvPr id="158" name="Shape 158"/>
          <p:cNvSpPr txBox="1"/>
          <p:nvPr/>
        </p:nvSpPr>
        <p:spPr>
          <a:xfrm>
            <a:off x="5029200" y="762000"/>
            <a:ext cx="4114800" cy="5883274"/>
          </a:xfrm>
          <a:prstGeom prst="rect">
            <a:avLst/>
          </a:prstGeom>
          <a:noFill/>
          <a:ln>
            <a:noFill/>
          </a:ln>
        </p:spPr>
        <p:txBody>
          <a:bodyPr anchorCtr="0" anchor="t" bIns="45700" lIns="91425" rIns="91425" tIns="45700">
            <a:noAutofit/>
          </a:bodyPr>
          <a:lstStyle/>
          <a:p>
            <a:pPr indent="0" lvl="0" marL="0" marR="0" rtl="0" algn="just">
              <a:lnSpc>
                <a:spcPct val="100000"/>
              </a:lnSpc>
              <a:spcBef>
                <a:spcPts val="0"/>
              </a:spcBef>
              <a:spcAft>
                <a:spcPts val="0"/>
              </a:spcAft>
              <a:buClr>
                <a:srgbClr val="DAD3AE"/>
              </a:buClr>
              <a:buSzPct val="25000"/>
              <a:buFont typeface="Calibri"/>
              <a:buNone/>
            </a:pPr>
            <a:r>
              <a:rPr b="1" i="1" lang="en-US" sz="2000" u="none">
                <a:solidFill>
                  <a:srgbClr val="DAD3AE"/>
                </a:solidFill>
                <a:latin typeface="Calibri"/>
                <a:ea typeface="Calibri"/>
                <a:cs typeface="Calibri"/>
                <a:sym typeface="Calibri"/>
              </a:rPr>
              <a:t>En antigüedad, es la tercera parroquia de Lima, la anteceden: El Sagrario, creada en el  momento de la fundación de Lima en 1535 y Santa Ana en 1550.</a:t>
            </a:r>
          </a:p>
          <a:p>
            <a:pPr indent="0" lvl="0" marL="0" marR="0" rtl="0" algn="just">
              <a:lnSpc>
                <a:spcPct val="100000"/>
              </a:lnSpc>
              <a:spcBef>
                <a:spcPts val="0"/>
              </a:spcBef>
              <a:spcAft>
                <a:spcPts val="0"/>
              </a:spcAft>
              <a:buClr>
                <a:schemeClr val="dk1"/>
              </a:buClr>
              <a:buFont typeface="Arial"/>
              <a:buNone/>
            </a:pPr>
            <a:r>
              <a:t/>
            </a:r>
            <a:endParaRPr b="1" i="1" sz="2000" u="none">
              <a:solidFill>
                <a:srgbClr val="DAD3AE"/>
              </a:solidFill>
              <a:latin typeface="Calibri"/>
              <a:ea typeface="Calibri"/>
              <a:cs typeface="Calibri"/>
              <a:sym typeface="Calibri"/>
            </a:endParaRPr>
          </a:p>
          <a:p>
            <a:pPr indent="0" lvl="0" marL="0" marR="0" rtl="0" algn="just">
              <a:lnSpc>
                <a:spcPct val="100000"/>
              </a:lnSpc>
              <a:spcBef>
                <a:spcPts val="0"/>
              </a:spcBef>
              <a:spcAft>
                <a:spcPts val="0"/>
              </a:spcAft>
              <a:buClr>
                <a:srgbClr val="DAD3AE"/>
              </a:buClr>
              <a:buSzPct val="25000"/>
              <a:buFont typeface="Calibri"/>
              <a:buNone/>
            </a:pPr>
            <a:r>
              <a:rPr b="1" i="1" lang="en-US" sz="2000" u="none">
                <a:solidFill>
                  <a:srgbClr val="DAD3AE"/>
                </a:solidFill>
                <a:latin typeface="Calibri"/>
                <a:ea typeface="Calibri"/>
                <a:cs typeface="Calibri"/>
                <a:sym typeface="Calibri"/>
              </a:rPr>
              <a:t>San Sebastián, data de 1554 según acta de erección y a solicitud del primer Arzobispo del Perú, don Gerónimo de Loaiza; confirmada por decreto Real de Carlos V el 18 de agosto del mismo año.  </a:t>
            </a:r>
          </a:p>
          <a:p>
            <a:pPr indent="0" lvl="0" marL="0" marR="0" rtl="0" algn="just">
              <a:lnSpc>
                <a:spcPct val="100000"/>
              </a:lnSpc>
              <a:spcBef>
                <a:spcPts val="0"/>
              </a:spcBef>
              <a:spcAft>
                <a:spcPts val="0"/>
              </a:spcAft>
              <a:buClr>
                <a:schemeClr val="dk1"/>
              </a:buClr>
              <a:buFont typeface="Arial"/>
              <a:buNone/>
            </a:pPr>
            <a:r>
              <a:t/>
            </a:r>
            <a:endParaRPr b="1" i="1" sz="2000" u="none">
              <a:solidFill>
                <a:srgbClr val="DAD3AE"/>
              </a:solidFill>
              <a:latin typeface="Calibri"/>
              <a:ea typeface="Calibri"/>
              <a:cs typeface="Calibri"/>
              <a:sym typeface="Calibri"/>
            </a:endParaRPr>
          </a:p>
          <a:p>
            <a:pPr indent="0" lvl="0" marL="0" marR="0" rtl="0" algn="just">
              <a:lnSpc>
                <a:spcPct val="100000"/>
              </a:lnSpc>
              <a:spcBef>
                <a:spcPts val="0"/>
              </a:spcBef>
              <a:spcAft>
                <a:spcPts val="0"/>
              </a:spcAft>
              <a:buClr>
                <a:srgbClr val="DAD3AE"/>
              </a:buClr>
              <a:buSzPct val="25000"/>
              <a:buFont typeface="Calibri"/>
              <a:buNone/>
            </a:pPr>
            <a:r>
              <a:rPr b="1" i="1" lang="en-US" sz="2000" u="none">
                <a:solidFill>
                  <a:srgbClr val="DAD3AE"/>
                </a:solidFill>
                <a:latin typeface="Calibri"/>
                <a:ea typeface="Calibri"/>
                <a:cs typeface="Calibri"/>
                <a:sym typeface="Calibri"/>
              </a:rPr>
              <a:t>En su pila bautismal, inicialmente cubierta de plata, fueron bautizados: San Martín de Porres, 1579; Santa Rosa de Lima, 1586; Francisco Bolognesi, 1816; José María Eguren, 1874; José Santos Chocano, 1875. </a:t>
            </a:r>
          </a:p>
        </p:txBody>
      </p:sp>
      <p:sp>
        <p:nvSpPr>
          <p:cNvPr id="159" name="Shape 159"/>
          <p:cNvSpPr txBox="1"/>
          <p:nvPr/>
        </p:nvSpPr>
        <p:spPr>
          <a:xfrm>
            <a:off x="0" y="0"/>
            <a:ext cx="2743199" cy="519112"/>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800000"/>
              </a:buClr>
              <a:buSzPct val="25000"/>
              <a:buFont typeface="Arial"/>
              <a:buNone/>
            </a:pPr>
            <a:r>
              <a:rPr b="1" i="0" lang="en-US" sz="2800" u="none">
                <a:solidFill>
                  <a:srgbClr val="800000"/>
                </a:solidFill>
                <a:latin typeface="Arial"/>
                <a:ea typeface="Arial"/>
                <a:cs typeface="Arial"/>
                <a:sym typeface="Arial"/>
              </a:rPr>
              <a:t>San </a:t>
            </a:r>
            <a:r>
              <a:rPr b="1" i="1" lang="en-US" sz="2800" u="none">
                <a:solidFill>
                  <a:srgbClr val="800000"/>
                </a:solidFill>
                <a:latin typeface="Times New Roman"/>
                <a:ea typeface="Times New Roman"/>
                <a:cs typeface="Times New Roman"/>
                <a:sym typeface="Times New Roman"/>
              </a:rPr>
              <a:t>Sebastián</a:t>
            </a:r>
          </a:p>
        </p:txBody>
      </p:sp>
    </p:spTree>
  </p:cSld>
  <p:clrMapOvr>
    <a:masterClrMapping/>
  </p:clrMapOvr>
  <p:transition spd="med">
    <p:fade/>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163" name="Shape 163"/>
        <p:cNvGrpSpPr/>
        <p:nvPr/>
      </p:nvGrpSpPr>
      <p:grpSpPr>
        <a:xfrm>
          <a:off x="0" y="0"/>
          <a:ext cx="0" cy="0"/>
          <a:chOff x="0" y="0"/>
          <a:chExt cx="0" cy="0"/>
        </a:xfrm>
      </p:grpSpPr>
      <p:pic>
        <p:nvPicPr>
          <p:cNvPr id="164" name="Shape 164"/>
          <p:cNvPicPr preferRelativeResize="0"/>
          <p:nvPr/>
        </p:nvPicPr>
        <p:blipFill rotWithShape="1">
          <a:blip r:embed="rId3">
            <a:alphaModFix/>
          </a:blip>
          <a:srcRect b="0" l="0" r="0" t="0"/>
          <a:stretch/>
        </p:blipFill>
        <p:spPr>
          <a:xfrm>
            <a:off x="0" y="0"/>
            <a:ext cx="9144000" cy="6851649"/>
          </a:xfrm>
          <a:prstGeom prst="rect">
            <a:avLst/>
          </a:prstGeom>
          <a:noFill/>
          <a:ln>
            <a:noFill/>
          </a:ln>
        </p:spPr>
      </p:pic>
      <p:sp>
        <p:nvSpPr>
          <p:cNvPr id="165" name="Shape 165"/>
          <p:cNvSpPr txBox="1"/>
          <p:nvPr/>
        </p:nvSpPr>
        <p:spPr>
          <a:xfrm>
            <a:off x="0" y="4876800"/>
            <a:ext cx="4343400" cy="1371599"/>
          </a:xfrm>
          <a:prstGeom prst="rect">
            <a:avLst/>
          </a:prstGeom>
          <a:noFill/>
          <a:ln cap="flat" cmpd="sng" w="9525">
            <a:solidFill>
              <a:srgbClr val="000000"/>
            </a:solidFill>
            <a:prstDash val="solid"/>
            <a:miter/>
            <a:headEnd len="med" w="med" type="none"/>
            <a:tailEnd len="med" w="med" type="none"/>
          </a:ln>
        </p:spPr>
        <p:txBody>
          <a:bodyPr anchorCtr="0" anchor="t" bIns="45700" lIns="91425" rIns="91425" tIns="45700">
            <a:noAutofit/>
          </a:bodyPr>
          <a:lstStyle/>
          <a:p>
            <a:pPr indent="0" lvl="0" marL="0" marR="0" rtl="0" algn="ctr">
              <a:lnSpc>
                <a:spcPct val="100000"/>
              </a:lnSpc>
              <a:spcBef>
                <a:spcPts val="0"/>
              </a:spcBef>
              <a:spcAft>
                <a:spcPts val="0"/>
              </a:spcAft>
              <a:buClr>
                <a:srgbClr val="DAD3AE"/>
              </a:buClr>
              <a:buSzPct val="25000"/>
              <a:buFont typeface="Times New Roman"/>
              <a:buNone/>
            </a:pPr>
            <a:r>
              <a:rPr b="0" i="1" lang="en-US" sz="4800" u="none">
                <a:solidFill>
                  <a:srgbClr val="DAD3AE"/>
                </a:solidFill>
                <a:latin typeface="Times New Roman"/>
                <a:ea typeface="Times New Roman"/>
                <a:cs typeface="Times New Roman"/>
                <a:sym typeface="Times New Roman"/>
              </a:rPr>
              <a:t>Que tengan un buen día</a:t>
            </a:r>
          </a:p>
        </p:txBody>
      </p:sp>
      <p:sp>
        <p:nvSpPr>
          <p:cNvPr id="166" name="Shape 166"/>
          <p:cNvSpPr txBox="1"/>
          <p:nvPr/>
        </p:nvSpPr>
        <p:spPr>
          <a:xfrm>
            <a:off x="4419600" y="5305425"/>
            <a:ext cx="4724400" cy="1552575"/>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DBD4B1"/>
              </a:buClr>
              <a:buSzPct val="25000"/>
              <a:buFont typeface="Arial"/>
              <a:buNone/>
            </a:pPr>
            <a:r>
              <a:rPr b="0" i="0" lang="en-US" sz="2400" u="none">
                <a:solidFill>
                  <a:srgbClr val="DBD4B1"/>
                </a:solidFill>
                <a:latin typeface="Arial"/>
                <a:ea typeface="Arial"/>
                <a:cs typeface="Arial"/>
                <a:sym typeface="Arial"/>
              </a:rPr>
              <a:t>Responsable del programa </a:t>
            </a:r>
            <a:br>
              <a:rPr b="0" i="0" lang="en-US" sz="2400" u="none">
                <a:solidFill>
                  <a:srgbClr val="DBD4B1"/>
                </a:solidFill>
                <a:latin typeface="Arial"/>
                <a:ea typeface="Arial"/>
                <a:cs typeface="Arial"/>
                <a:sym typeface="Arial"/>
              </a:rPr>
            </a:br>
            <a:r>
              <a:rPr b="0" i="0" lang="en-US" sz="2400" u="none">
                <a:solidFill>
                  <a:srgbClr val="DBD4B1"/>
                </a:solidFill>
                <a:latin typeface="Arial"/>
                <a:ea typeface="Arial"/>
                <a:cs typeface="Arial"/>
                <a:sym typeface="Arial"/>
              </a:rPr>
              <a:t> </a:t>
            </a:r>
            <a:r>
              <a:rPr b="0" i="0" lang="en-US" sz="2400" u="sng">
                <a:solidFill>
                  <a:schemeClr val="hlink"/>
                </a:solidFill>
                <a:latin typeface="Arial"/>
                <a:ea typeface="Arial"/>
                <a:cs typeface="Arial"/>
                <a:sym typeface="Arial"/>
              </a:rPr>
              <a:t>gabygaby715</a:t>
            </a:r>
            <a:r>
              <a:rPr b="0" i="0" lang="en-US" sz="2400" u="sng">
                <a:solidFill>
                  <a:srgbClr val="9933FF"/>
                </a:solidFill>
                <a:latin typeface="Arial"/>
                <a:ea typeface="Arial"/>
                <a:cs typeface="Arial"/>
                <a:sym typeface="Arial"/>
              </a:rPr>
              <a:t>gabygaby715</a:t>
            </a:r>
            <a:r>
              <a:rPr b="0" i="0" lang="en-US" sz="2400" u="sng">
                <a:solidFill>
                  <a:schemeClr val="hlink"/>
                </a:solidFill>
                <a:latin typeface="Arial"/>
                <a:ea typeface="Arial"/>
                <a:cs typeface="Arial"/>
                <a:sym typeface="Arial"/>
              </a:rPr>
              <a:t>@</a:t>
            </a:r>
            <a:r>
              <a:rPr b="0" i="0" lang="en-US" sz="2400" u="sng">
                <a:solidFill>
                  <a:srgbClr val="9933FF"/>
                </a:solidFill>
                <a:latin typeface="Arial"/>
                <a:ea typeface="Arial"/>
                <a:cs typeface="Arial"/>
                <a:sym typeface="Arial"/>
              </a:rPr>
              <a:t>gabygaby715@</a:t>
            </a:r>
            <a:r>
              <a:rPr b="0" i="0" lang="en-US" sz="2400" u="sng">
                <a:solidFill>
                  <a:schemeClr val="hlink"/>
                </a:solidFill>
                <a:latin typeface="Arial"/>
                <a:ea typeface="Arial"/>
                <a:cs typeface="Arial"/>
                <a:sym typeface="Arial"/>
              </a:rPr>
              <a:t>cyber</a:t>
            </a:r>
            <a:r>
              <a:rPr b="0" i="0" lang="en-US" sz="2400" u="sng">
                <a:solidFill>
                  <a:srgbClr val="9933FF"/>
                </a:solidFill>
                <a:latin typeface="Arial"/>
                <a:ea typeface="Arial"/>
                <a:cs typeface="Arial"/>
                <a:sym typeface="Arial"/>
              </a:rPr>
              <a:t>gabygaby715@cyber</a:t>
            </a:r>
            <a:r>
              <a:rPr b="0" i="0" lang="en-US" sz="2400" u="sng">
                <a:solidFill>
                  <a:schemeClr val="hlink"/>
                </a:solidFill>
                <a:latin typeface="Arial"/>
                <a:ea typeface="Arial"/>
                <a:cs typeface="Arial"/>
                <a:sym typeface="Arial"/>
              </a:rPr>
              <a:t>.</a:t>
            </a:r>
            <a:r>
              <a:rPr b="0" i="0" lang="en-US" sz="2400" u="sng">
                <a:solidFill>
                  <a:srgbClr val="9933FF"/>
                </a:solidFill>
                <a:latin typeface="Arial"/>
                <a:ea typeface="Arial"/>
                <a:cs typeface="Arial"/>
                <a:sym typeface="Arial"/>
              </a:rPr>
              <a:t>gabygaby715@cyber.</a:t>
            </a:r>
            <a:r>
              <a:rPr b="0" i="0" lang="en-US" sz="2400" u="sng">
                <a:solidFill>
                  <a:schemeClr val="hlink"/>
                </a:solidFill>
                <a:latin typeface="Arial"/>
                <a:ea typeface="Arial"/>
                <a:cs typeface="Arial"/>
                <a:sym typeface="Arial"/>
              </a:rPr>
              <a:t>com</a:t>
            </a:r>
            <a:r>
              <a:rPr b="0" i="0" lang="en-US" sz="2400" u="sng">
                <a:solidFill>
                  <a:srgbClr val="9933FF"/>
                </a:solidFill>
                <a:latin typeface="Arial"/>
                <a:ea typeface="Arial"/>
                <a:cs typeface="Arial"/>
                <a:sym typeface="Arial"/>
              </a:rPr>
              <a:t>gabygaby715@cyber.com</a:t>
            </a:r>
            <a:r>
              <a:rPr b="0" i="0" lang="en-US" sz="2400" u="sng">
                <a:solidFill>
                  <a:schemeClr val="hlink"/>
                </a:solidFill>
                <a:latin typeface="Arial"/>
                <a:ea typeface="Arial"/>
                <a:cs typeface="Arial"/>
                <a:sym typeface="Arial"/>
              </a:rPr>
              <a:t>.</a:t>
            </a:r>
            <a:r>
              <a:rPr b="0" i="0" lang="en-US" sz="2400" u="sng">
                <a:solidFill>
                  <a:srgbClr val="9933FF"/>
                </a:solidFill>
                <a:latin typeface="Arial"/>
                <a:ea typeface="Arial"/>
                <a:cs typeface="Arial"/>
                <a:sym typeface="Arial"/>
              </a:rPr>
              <a:t>gabygaby715@cyber.com.</a:t>
            </a:r>
            <a:r>
              <a:rPr b="0" i="0" lang="en-US" sz="2400" u="sng">
                <a:solidFill>
                  <a:schemeClr val="hlink"/>
                </a:solidFill>
                <a:latin typeface="Arial"/>
                <a:ea typeface="Arial"/>
                <a:cs typeface="Arial"/>
                <a:sym typeface="Arial"/>
              </a:rPr>
              <a:t>br</a:t>
            </a:r>
            <a:r>
              <a:rPr b="0" i="0" lang="en-US" sz="2400" u="none">
                <a:solidFill>
                  <a:srgbClr val="DBD4B1"/>
                </a:solidFill>
                <a:latin typeface="Arial"/>
                <a:ea typeface="Arial"/>
                <a:cs typeface="Arial"/>
                <a:sym typeface="Arial"/>
              </a:rPr>
              <a:t> </a:t>
            </a:r>
            <a:br>
              <a:rPr b="0" i="0" lang="en-US" sz="2400" u="none">
                <a:solidFill>
                  <a:srgbClr val="DBD4B1"/>
                </a:solidFill>
                <a:latin typeface="Arial"/>
                <a:ea typeface="Arial"/>
                <a:cs typeface="Arial"/>
                <a:sym typeface="Arial"/>
              </a:rPr>
            </a:br>
            <a:br>
              <a:rPr b="0" i="0" lang="en-US" sz="2400" u="none">
                <a:solidFill>
                  <a:srgbClr val="DBD4B1"/>
                </a:solidFill>
                <a:latin typeface="Arial"/>
                <a:ea typeface="Arial"/>
                <a:cs typeface="Arial"/>
                <a:sym typeface="Arial"/>
              </a:rPr>
            </a:br>
            <a:r>
              <a:rPr b="0" i="0" lang="en-US" sz="2400" u="none">
                <a:solidFill>
                  <a:srgbClr val="DBD4B1"/>
                </a:solidFill>
                <a:latin typeface="Arial"/>
                <a:ea typeface="Arial"/>
                <a:cs typeface="Arial"/>
                <a:sym typeface="Arial"/>
              </a:rPr>
              <a:t> </a:t>
            </a:r>
            <a:r>
              <a:rPr b="0" i="0" lang="en-US" sz="2400" u="sng">
                <a:solidFill>
                  <a:schemeClr val="hlink"/>
                </a:solidFill>
                <a:latin typeface="Arial"/>
                <a:ea typeface="Arial"/>
                <a:cs typeface="Arial"/>
                <a:sym typeface="Arial"/>
              </a:rPr>
              <a:t>gabygaby715@</a:t>
            </a:r>
            <a:r>
              <a:rPr b="0" i="0" lang="en-US" sz="2400" u="sng">
                <a:solidFill>
                  <a:srgbClr val="99CCFF"/>
                </a:solidFill>
                <a:latin typeface="Arial"/>
                <a:ea typeface="Arial"/>
                <a:cs typeface="Arial"/>
                <a:sym typeface="Arial"/>
              </a:rPr>
              <a:t>gabygaby715@</a:t>
            </a:r>
            <a:r>
              <a:rPr b="0" i="0" lang="en-US" sz="2400" u="sng">
                <a:solidFill>
                  <a:schemeClr val="hlink"/>
                </a:solidFill>
                <a:latin typeface="Arial"/>
                <a:ea typeface="Arial"/>
                <a:cs typeface="Arial"/>
                <a:sym typeface="Arial"/>
              </a:rPr>
              <a:t>hotmail</a:t>
            </a:r>
            <a:r>
              <a:rPr b="0" i="0" lang="en-US" sz="2400" u="sng">
                <a:solidFill>
                  <a:srgbClr val="99CCFF"/>
                </a:solidFill>
                <a:latin typeface="Arial"/>
                <a:ea typeface="Arial"/>
                <a:cs typeface="Arial"/>
                <a:sym typeface="Arial"/>
              </a:rPr>
              <a:t>gabygaby715@hotmail</a:t>
            </a:r>
            <a:r>
              <a:rPr b="0" i="0" lang="en-US" sz="2400" u="sng">
                <a:solidFill>
                  <a:schemeClr val="hlink"/>
                </a:solidFill>
                <a:latin typeface="Arial"/>
                <a:ea typeface="Arial"/>
                <a:cs typeface="Arial"/>
                <a:sym typeface="Arial"/>
              </a:rPr>
              <a:t>.</a:t>
            </a:r>
            <a:r>
              <a:rPr b="0" i="0" lang="en-US" sz="2400" u="sng">
                <a:solidFill>
                  <a:srgbClr val="99CCFF"/>
                </a:solidFill>
                <a:latin typeface="Arial"/>
                <a:ea typeface="Arial"/>
                <a:cs typeface="Arial"/>
                <a:sym typeface="Arial"/>
              </a:rPr>
              <a:t>gabygaby715@hotmail.</a:t>
            </a:r>
            <a:r>
              <a:rPr b="0" i="0" lang="en-US" sz="2400" u="sng">
                <a:solidFill>
                  <a:schemeClr val="hlink"/>
                </a:solidFill>
                <a:latin typeface="Arial"/>
                <a:ea typeface="Arial"/>
                <a:cs typeface="Arial"/>
                <a:sym typeface="Arial"/>
              </a:rPr>
              <a:t>com</a:t>
            </a:r>
            <a:r>
              <a:rPr b="1" i="0" lang="en-US" sz="4000" u="none">
                <a:solidFill>
                  <a:srgbClr val="99CCFF"/>
                </a:solidFill>
                <a:latin typeface="Arial"/>
                <a:ea typeface="Arial"/>
                <a:cs typeface="Arial"/>
                <a:sym typeface="Arial"/>
              </a:rPr>
              <a:t> </a:t>
            </a:r>
          </a:p>
        </p:txBody>
      </p:sp>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40" name="Shape 40"/>
        <p:cNvGrpSpPr/>
        <p:nvPr/>
      </p:nvGrpSpPr>
      <p:grpSpPr>
        <a:xfrm>
          <a:off x="0" y="0"/>
          <a:ext cx="0" cy="0"/>
          <a:chOff x="0" y="0"/>
          <a:chExt cx="0" cy="0"/>
        </a:xfrm>
      </p:grpSpPr>
      <p:pic>
        <p:nvPicPr>
          <p:cNvPr id="41" name="Shape 41"/>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42" name="Shape 42"/>
          <p:cNvSpPr txBox="1"/>
          <p:nvPr/>
        </p:nvSpPr>
        <p:spPr>
          <a:xfrm>
            <a:off x="0" y="0"/>
            <a:ext cx="9144000" cy="2225675"/>
          </a:xfrm>
          <a:prstGeom prst="rect">
            <a:avLst/>
          </a:prstGeom>
          <a:noFill/>
          <a:ln>
            <a:noFill/>
          </a:ln>
        </p:spPr>
        <p:txBody>
          <a:bodyPr anchorCtr="0" anchor="t" bIns="45700" lIns="91425" rIns="91425" tIns="45700">
            <a:noAutofit/>
          </a:bodyPr>
          <a:lstStyle/>
          <a:p>
            <a:pPr indent="0" lvl="0" marL="0" marR="0" rtl="0" algn="just">
              <a:lnSpc>
                <a:spcPct val="100000"/>
              </a:lnSpc>
              <a:spcBef>
                <a:spcPts val="0"/>
              </a:spcBef>
              <a:spcAft>
                <a:spcPts val="0"/>
              </a:spcAft>
              <a:buClr>
                <a:srgbClr val="625E0E"/>
              </a:buClr>
              <a:buSzPct val="25000"/>
              <a:buFont typeface="Times New Roman"/>
              <a:buNone/>
            </a:pPr>
            <a:r>
              <a:rPr b="1" i="1" lang="en-US" sz="2000" u="none" cap="none" strike="noStrike">
                <a:solidFill>
                  <a:srgbClr val="625E0E"/>
                </a:solidFill>
                <a:latin typeface="Times New Roman"/>
                <a:ea typeface="Times New Roman"/>
                <a:cs typeface="Times New Roman"/>
                <a:sym typeface="Times New Roman"/>
              </a:rPr>
              <a:t>Pacha Kamah, está considerado el Templo pre-hispánico más importante de la Costa Central del Perú.    Los conquistadores  decidieron demoler muchos de ellos  para construir, encima,  templos católicos.     En Pacha Kamah, en 1533, bajo las ordenes de Hernando Pizarro, se instaló la primera ermita católica por los  sacerdotes Mercedarios, ese mismo año Fray Francisco de Bobadilla, establece otra ermita en Lima en el lugar conocido por Pachakamilla. Posteriormente se transladaron al lugar que hoy acupan.      </a:t>
            </a:r>
          </a:p>
        </p:txBody>
      </p:sp>
      <p:sp>
        <p:nvSpPr>
          <p:cNvPr id="43" name="Shape 43"/>
          <p:cNvSpPr txBox="1"/>
          <p:nvPr/>
        </p:nvSpPr>
        <p:spPr>
          <a:xfrm>
            <a:off x="2209800" y="6324600"/>
            <a:ext cx="5181600" cy="4572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CC00"/>
              </a:buClr>
              <a:buSzPct val="25000"/>
              <a:buFont typeface="Arial"/>
              <a:buNone/>
            </a:pPr>
            <a:r>
              <a:rPr b="0" i="0" lang="en-US" sz="1800" u="none" cap="none" strike="noStrike">
                <a:solidFill>
                  <a:srgbClr val="FFCC00"/>
                </a:solidFill>
                <a:latin typeface="Arial"/>
                <a:ea typeface="Arial"/>
                <a:cs typeface="Arial"/>
                <a:sym typeface="Arial"/>
              </a:rPr>
              <a:t>   </a:t>
            </a:r>
            <a:r>
              <a:rPr b="1" i="1" lang="en-US" sz="2400" u="none" cap="none" strike="noStrike">
                <a:solidFill>
                  <a:srgbClr val="625E0E"/>
                </a:solidFill>
                <a:latin typeface="Times New Roman"/>
                <a:ea typeface="Times New Roman"/>
                <a:cs typeface="Times New Roman"/>
                <a:sym typeface="Times New Roman"/>
              </a:rPr>
              <a:t>Oráculo del templo de Pacha Kamah </a:t>
            </a:r>
          </a:p>
        </p:txBody>
      </p:sp>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47" name="Shape 47"/>
        <p:cNvGrpSpPr/>
        <p:nvPr/>
      </p:nvGrpSpPr>
      <p:grpSpPr>
        <a:xfrm>
          <a:off x="0" y="0"/>
          <a:ext cx="0" cy="0"/>
          <a:chOff x="0" y="0"/>
          <a:chExt cx="0" cy="0"/>
        </a:xfrm>
      </p:grpSpPr>
      <p:pic>
        <p:nvPicPr>
          <p:cNvPr id="48" name="Shape 48"/>
          <p:cNvPicPr preferRelativeResize="0"/>
          <p:nvPr/>
        </p:nvPicPr>
        <p:blipFill rotWithShape="1">
          <a:blip r:embed="rId3">
            <a:alphaModFix/>
          </a:blip>
          <a:srcRect b="0" l="0" r="0" t="0"/>
          <a:stretch/>
        </p:blipFill>
        <p:spPr>
          <a:xfrm>
            <a:off x="0" y="1586"/>
            <a:ext cx="9144000" cy="6856412"/>
          </a:xfrm>
          <a:prstGeom prst="rect">
            <a:avLst/>
          </a:prstGeom>
          <a:noFill/>
          <a:ln>
            <a:noFill/>
          </a:ln>
        </p:spPr>
      </p:pic>
      <p:sp>
        <p:nvSpPr>
          <p:cNvPr id="49" name="Shape 49"/>
          <p:cNvSpPr txBox="1"/>
          <p:nvPr/>
        </p:nvSpPr>
        <p:spPr>
          <a:xfrm>
            <a:off x="5638800" y="6096000"/>
            <a:ext cx="3505200" cy="519112"/>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DAD3AE"/>
              </a:buClr>
              <a:buSzPct val="25000"/>
              <a:buFont typeface="Times New Roman"/>
              <a:buNone/>
            </a:pPr>
            <a:r>
              <a:rPr b="1" i="1" lang="en-US" sz="2800" u="none" cap="none" strike="noStrike">
                <a:solidFill>
                  <a:srgbClr val="DAD3AE"/>
                </a:solidFill>
                <a:latin typeface="Times New Roman"/>
                <a:ea typeface="Times New Roman"/>
                <a:cs typeface="Times New Roman"/>
                <a:sym typeface="Times New Roman"/>
              </a:rPr>
              <a:t>Catedral,  Lima-Perú</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53" name="Shape 53"/>
        <p:cNvGrpSpPr/>
        <p:nvPr/>
      </p:nvGrpSpPr>
      <p:grpSpPr>
        <a:xfrm>
          <a:off x="0" y="0"/>
          <a:ext cx="0" cy="0"/>
          <a:chOff x="0" y="0"/>
          <a:chExt cx="0" cy="0"/>
        </a:xfrm>
      </p:grpSpPr>
      <p:pic>
        <p:nvPicPr>
          <p:cNvPr id="54" name="Shape 54"/>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55" name="Shape 55"/>
          <p:cNvSpPr txBox="1"/>
          <p:nvPr/>
        </p:nvSpPr>
        <p:spPr>
          <a:xfrm>
            <a:off x="3581400" y="6440487"/>
            <a:ext cx="5584825" cy="4572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DAD3AE"/>
              </a:buClr>
              <a:buSzPct val="25000"/>
              <a:buFont typeface="Arial"/>
              <a:buNone/>
            </a:pPr>
            <a:r>
              <a:rPr b="1" i="0" lang="en-US" sz="2000" u="none" cap="none" strike="noStrike">
                <a:solidFill>
                  <a:srgbClr val="DAD3AE"/>
                </a:solidFill>
                <a:latin typeface="Arial"/>
                <a:ea typeface="Arial"/>
                <a:cs typeface="Arial"/>
                <a:sym typeface="Arial"/>
              </a:rPr>
              <a:t>        </a:t>
            </a:r>
            <a:r>
              <a:rPr b="1" i="1" lang="en-US" sz="2000" u="none" cap="none" strike="noStrike">
                <a:solidFill>
                  <a:srgbClr val="DAD3AE"/>
                </a:solidFill>
                <a:latin typeface="Times New Roman"/>
                <a:ea typeface="Times New Roman"/>
                <a:cs typeface="Times New Roman"/>
                <a:sym typeface="Times New Roman"/>
              </a:rPr>
              <a:t>Parroquia </a:t>
            </a:r>
            <a:r>
              <a:rPr b="1" i="1" lang="en-US" sz="2400" u="none" cap="none" strike="noStrike">
                <a:solidFill>
                  <a:srgbClr val="DAD3AE"/>
                </a:solidFill>
                <a:latin typeface="Times New Roman"/>
                <a:ea typeface="Times New Roman"/>
                <a:cs typeface="Times New Roman"/>
                <a:sym typeface="Times New Roman"/>
              </a:rPr>
              <a:t>El Sagrario</a:t>
            </a:r>
            <a:r>
              <a:rPr b="1" i="1" lang="en-US" sz="2000" u="none" cap="none" strike="noStrike">
                <a:solidFill>
                  <a:srgbClr val="DAD3AE"/>
                </a:solidFill>
                <a:latin typeface="Times New Roman"/>
                <a:ea typeface="Times New Roman"/>
                <a:cs typeface="Times New Roman"/>
                <a:sym typeface="Times New Roman"/>
              </a:rPr>
              <a:t>, anexa a la Catedral</a:t>
            </a:r>
            <a:r>
              <a:rPr b="1" i="1" lang="en-US" sz="1800" u="none" cap="none" strike="noStrike">
                <a:solidFill>
                  <a:schemeClr val="lt1"/>
                </a:solidFill>
                <a:latin typeface="Times New Roman"/>
                <a:ea typeface="Times New Roman"/>
                <a:cs typeface="Times New Roman"/>
                <a:sym typeface="Times New Roman"/>
              </a:rPr>
              <a:t>  </a:t>
            </a:r>
          </a:p>
        </p:txBody>
      </p:sp>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59" name="Shape 59"/>
        <p:cNvGrpSpPr/>
        <p:nvPr/>
      </p:nvGrpSpPr>
      <p:grpSpPr>
        <a:xfrm>
          <a:off x="0" y="0"/>
          <a:ext cx="0" cy="0"/>
          <a:chOff x="0" y="0"/>
          <a:chExt cx="0" cy="0"/>
        </a:xfrm>
      </p:grpSpPr>
      <p:pic>
        <p:nvPicPr>
          <p:cNvPr id="60" name="Shape 60"/>
          <p:cNvPicPr preferRelativeResize="0"/>
          <p:nvPr/>
        </p:nvPicPr>
        <p:blipFill rotWithShape="1">
          <a:blip r:embed="rId3">
            <a:alphaModFix/>
          </a:blip>
          <a:srcRect b="0" l="0" r="0" t="0"/>
          <a:stretch/>
        </p:blipFill>
        <p:spPr>
          <a:xfrm>
            <a:off x="0" y="0"/>
            <a:ext cx="9144000" cy="6870700"/>
          </a:xfrm>
          <a:prstGeom prst="rect">
            <a:avLst/>
          </a:prstGeom>
          <a:noFill/>
          <a:ln>
            <a:noFill/>
          </a:ln>
        </p:spPr>
      </p:pic>
      <p:sp>
        <p:nvSpPr>
          <p:cNvPr id="61" name="Shape 61"/>
          <p:cNvSpPr txBox="1"/>
          <p:nvPr/>
        </p:nvSpPr>
        <p:spPr>
          <a:xfrm>
            <a:off x="5715000" y="6400800"/>
            <a:ext cx="3809999" cy="4572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DAD3AE"/>
              </a:buClr>
              <a:buSzPct val="25000"/>
              <a:buFont typeface="Times New Roman"/>
              <a:buNone/>
            </a:pPr>
            <a:r>
              <a:rPr b="1" i="1" lang="en-US" sz="2400" u="none" cap="none" strike="noStrike">
                <a:solidFill>
                  <a:srgbClr val="DAD3AE"/>
                </a:solidFill>
                <a:latin typeface="Times New Roman"/>
                <a:ea typeface="Times New Roman"/>
                <a:cs typeface="Times New Roman"/>
                <a:sym typeface="Times New Roman"/>
              </a:rPr>
              <a:t>San Francisco el Grande</a:t>
            </a:r>
            <a:r>
              <a:rPr b="1" i="1" lang="en-US" sz="2400" u="none" cap="none" strike="noStrike">
                <a:solidFill>
                  <a:schemeClr val="lt1"/>
                </a:solidFill>
                <a:latin typeface="Times New Roman"/>
                <a:ea typeface="Times New Roman"/>
                <a:cs typeface="Times New Roman"/>
                <a:sym typeface="Times New Roman"/>
              </a:rPr>
              <a:t> </a:t>
            </a:r>
          </a:p>
        </p:txBody>
      </p:sp>
    </p:spTree>
  </p:cSld>
  <p:clrMapOvr>
    <a:masterClrMapping/>
  </p:clrMapOvr>
  <p:transition spd="med">
    <p:push/>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65" name="Shape 65"/>
        <p:cNvGrpSpPr/>
        <p:nvPr/>
      </p:nvGrpSpPr>
      <p:grpSpPr>
        <a:xfrm>
          <a:off x="0" y="0"/>
          <a:ext cx="0" cy="0"/>
          <a:chOff x="0" y="0"/>
          <a:chExt cx="0" cy="0"/>
        </a:xfrm>
      </p:grpSpPr>
      <p:sp>
        <p:nvSpPr>
          <p:cNvPr id="66" name="Shape 66"/>
          <p:cNvSpPr txBox="1"/>
          <p:nvPr/>
        </p:nvSpPr>
        <p:spPr>
          <a:xfrm>
            <a:off x="6705600" y="4572000"/>
            <a:ext cx="2171700" cy="82232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DAD3AE"/>
              </a:buClr>
              <a:buSzPct val="25000"/>
              <a:buFont typeface="Times New Roman"/>
              <a:buNone/>
            </a:pPr>
            <a:r>
              <a:rPr b="1" i="1" lang="en-US" sz="2400" u="none" cap="none" strike="noStrike">
                <a:solidFill>
                  <a:srgbClr val="DAD3AE"/>
                </a:solidFill>
                <a:latin typeface="Times New Roman"/>
                <a:ea typeface="Times New Roman"/>
                <a:cs typeface="Times New Roman"/>
                <a:sym typeface="Times New Roman"/>
              </a:rPr>
              <a:t>Altar lateral  en</a:t>
            </a:r>
          </a:p>
          <a:p>
            <a:pPr indent="0" lvl="0" marL="0" marR="0" rtl="0" algn="l">
              <a:lnSpc>
                <a:spcPct val="100000"/>
              </a:lnSpc>
              <a:spcBef>
                <a:spcPts val="0"/>
              </a:spcBef>
              <a:spcAft>
                <a:spcPts val="0"/>
              </a:spcAft>
              <a:buClr>
                <a:srgbClr val="DAD3AE"/>
              </a:buClr>
              <a:buSzPct val="25000"/>
              <a:buFont typeface="Times New Roman"/>
              <a:buNone/>
            </a:pPr>
            <a:r>
              <a:rPr b="1" i="1" lang="en-US" sz="2400" u="none" cap="none" strike="noStrike">
                <a:solidFill>
                  <a:srgbClr val="DAD3AE"/>
                </a:solidFill>
                <a:latin typeface="Times New Roman"/>
                <a:ea typeface="Times New Roman"/>
                <a:cs typeface="Times New Roman"/>
                <a:sym typeface="Times New Roman"/>
              </a:rPr>
              <a:t> San Francisco</a:t>
            </a:r>
            <a:r>
              <a:rPr b="1" i="0" lang="en-US" sz="1800" u="none" cap="none" strike="noStrike">
                <a:solidFill>
                  <a:srgbClr val="DAD3AE"/>
                </a:solidFill>
                <a:latin typeface="Arial"/>
                <a:ea typeface="Arial"/>
                <a:cs typeface="Arial"/>
                <a:sym typeface="Arial"/>
              </a:rPr>
              <a:t> </a:t>
            </a:r>
          </a:p>
        </p:txBody>
      </p:sp>
      <p:pic>
        <p:nvPicPr>
          <p:cNvPr id="67" name="Shape 67"/>
          <p:cNvPicPr preferRelativeResize="0"/>
          <p:nvPr/>
        </p:nvPicPr>
        <p:blipFill rotWithShape="1">
          <a:blip r:embed="rId3">
            <a:alphaModFix/>
          </a:blip>
          <a:srcRect b="0" l="0" r="0" t="0"/>
          <a:stretch/>
        </p:blipFill>
        <p:spPr>
          <a:xfrm>
            <a:off x="0" y="0"/>
            <a:ext cx="6438900" cy="6858000"/>
          </a:xfrm>
          <a:prstGeom prst="rect">
            <a:avLst/>
          </a:prstGeom>
          <a:noFill/>
          <a:ln>
            <a:noFill/>
          </a:ln>
        </p:spPr>
      </p:pic>
    </p:spTree>
  </p:cSld>
  <p:clrMapOvr>
    <a:masterClrMapping/>
  </p:clrMapOvr>
  <p:transition>
    <p:fade/>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71" name="Shape 71"/>
        <p:cNvGrpSpPr/>
        <p:nvPr/>
      </p:nvGrpSpPr>
      <p:grpSpPr>
        <a:xfrm>
          <a:off x="0" y="0"/>
          <a:ext cx="0" cy="0"/>
          <a:chOff x="0" y="0"/>
          <a:chExt cx="0" cy="0"/>
        </a:xfrm>
      </p:grpSpPr>
      <p:sp>
        <p:nvSpPr>
          <p:cNvPr id="72" name="Shape 72"/>
          <p:cNvSpPr txBox="1"/>
          <p:nvPr/>
        </p:nvSpPr>
        <p:spPr>
          <a:xfrm>
            <a:off x="6172200" y="2590800"/>
            <a:ext cx="2666999" cy="519112"/>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DAD3AE"/>
              </a:buClr>
              <a:buSzPct val="25000"/>
              <a:buFont typeface="Times New Roman"/>
              <a:buNone/>
            </a:pPr>
            <a:r>
              <a:rPr b="1" i="1" lang="en-US" sz="2800" u="none" cap="none" strike="noStrike">
                <a:solidFill>
                  <a:srgbClr val="DAD3AE"/>
                </a:solidFill>
                <a:latin typeface="Times New Roman"/>
                <a:ea typeface="Times New Roman"/>
                <a:cs typeface="Times New Roman"/>
                <a:sym typeface="Times New Roman"/>
              </a:rPr>
              <a:t>San Agustín</a:t>
            </a:r>
            <a:r>
              <a:rPr b="1" i="1" lang="en-US" sz="1800" u="none" cap="none" strike="noStrike">
                <a:solidFill>
                  <a:srgbClr val="CC6600"/>
                </a:solidFill>
                <a:latin typeface="Times New Roman"/>
                <a:ea typeface="Times New Roman"/>
                <a:cs typeface="Times New Roman"/>
                <a:sym typeface="Times New Roman"/>
              </a:rPr>
              <a:t> </a:t>
            </a:r>
          </a:p>
        </p:txBody>
      </p:sp>
      <p:pic>
        <p:nvPicPr>
          <p:cNvPr id="73" name="Shape 73"/>
          <p:cNvPicPr preferRelativeResize="0"/>
          <p:nvPr/>
        </p:nvPicPr>
        <p:blipFill rotWithShape="1">
          <a:blip r:embed="rId3">
            <a:alphaModFix/>
          </a:blip>
          <a:srcRect b="0" l="0" r="0" t="0"/>
          <a:stretch/>
        </p:blipFill>
        <p:spPr>
          <a:xfrm>
            <a:off x="0" y="0"/>
            <a:ext cx="5822949" cy="6870700"/>
          </a:xfrm>
          <a:prstGeom prst="rect">
            <a:avLst/>
          </a:prstGeom>
          <a:noFill/>
          <a:ln>
            <a:noFill/>
          </a:ln>
        </p:spPr>
      </p:pic>
      <p:pic>
        <p:nvPicPr>
          <p:cNvPr id="74" name="Shape 74"/>
          <p:cNvPicPr preferRelativeResize="0"/>
          <p:nvPr/>
        </p:nvPicPr>
        <p:blipFill rotWithShape="1">
          <a:blip r:embed="rId4">
            <a:alphaModFix/>
          </a:blip>
          <a:srcRect b="0" l="0" r="0" t="0"/>
          <a:stretch/>
        </p:blipFill>
        <p:spPr>
          <a:xfrm>
            <a:off x="5867400" y="4648200"/>
            <a:ext cx="3276600" cy="1828800"/>
          </a:xfrm>
          <a:prstGeom prst="rect">
            <a:avLst/>
          </a:prstGeom>
          <a:noFill/>
          <a:ln>
            <a:noFill/>
          </a:ln>
        </p:spPr>
      </p:pic>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78" name="Shape 78"/>
        <p:cNvGrpSpPr/>
        <p:nvPr/>
      </p:nvGrpSpPr>
      <p:grpSpPr>
        <a:xfrm>
          <a:off x="0" y="0"/>
          <a:ext cx="0" cy="0"/>
          <a:chOff x="0" y="0"/>
          <a:chExt cx="0" cy="0"/>
        </a:xfrm>
      </p:grpSpPr>
      <p:sp>
        <p:nvSpPr>
          <p:cNvPr id="79" name="Shape 79"/>
          <p:cNvSpPr txBox="1"/>
          <p:nvPr/>
        </p:nvSpPr>
        <p:spPr>
          <a:xfrm>
            <a:off x="6629400" y="5353050"/>
            <a:ext cx="1835150" cy="519112"/>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DAD3AE"/>
              </a:buClr>
              <a:buSzPct val="25000"/>
              <a:buFont typeface="Times New Roman"/>
              <a:buNone/>
            </a:pPr>
            <a:r>
              <a:rPr b="1" i="1" lang="en-US" sz="2800" u="none" cap="none" strike="noStrike">
                <a:solidFill>
                  <a:srgbClr val="DAD3AE"/>
                </a:solidFill>
                <a:latin typeface="Times New Roman"/>
                <a:ea typeface="Times New Roman"/>
                <a:cs typeface="Times New Roman"/>
                <a:sym typeface="Times New Roman"/>
              </a:rPr>
              <a:t>La Merced</a:t>
            </a:r>
            <a:r>
              <a:rPr b="1" i="0" lang="en-US" sz="1800" u="none" cap="none" strike="noStrike">
                <a:solidFill>
                  <a:schemeClr val="lt1"/>
                </a:solidFill>
                <a:latin typeface="Arial"/>
                <a:ea typeface="Arial"/>
                <a:cs typeface="Arial"/>
                <a:sym typeface="Arial"/>
              </a:rPr>
              <a:t> </a:t>
            </a:r>
          </a:p>
        </p:txBody>
      </p:sp>
      <p:pic>
        <p:nvPicPr>
          <p:cNvPr id="80" name="Shape 80"/>
          <p:cNvPicPr preferRelativeResize="0"/>
          <p:nvPr/>
        </p:nvPicPr>
        <p:blipFill rotWithShape="1">
          <a:blip r:embed="rId3">
            <a:alphaModFix/>
          </a:blip>
          <a:srcRect b="0" l="0" r="0" t="0"/>
          <a:stretch/>
        </p:blipFill>
        <p:spPr>
          <a:xfrm>
            <a:off x="0" y="0"/>
            <a:ext cx="5000625" cy="6858000"/>
          </a:xfrm>
          <a:prstGeom prst="rect">
            <a:avLst/>
          </a:prstGeom>
          <a:noFill/>
          <a:ln>
            <a:noFill/>
          </a:ln>
        </p:spPr>
      </p:pic>
      <p:pic>
        <p:nvPicPr>
          <p:cNvPr id="81" name="Shape 81"/>
          <p:cNvPicPr preferRelativeResize="0"/>
          <p:nvPr/>
        </p:nvPicPr>
        <p:blipFill rotWithShape="1">
          <a:blip r:embed="rId4">
            <a:alphaModFix/>
          </a:blip>
          <a:srcRect b="0" l="0" r="0" t="0"/>
          <a:stretch/>
        </p:blipFill>
        <p:spPr>
          <a:xfrm>
            <a:off x="5334000" y="990600"/>
            <a:ext cx="3809999" cy="2630487"/>
          </a:xfrm>
          <a:prstGeom prst="rect">
            <a:avLst/>
          </a:prstGeom>
          <a:noFill/>
          <a:ln>
            <a:noFill/>
          </a:ln>
        </p:spPr>
      </p:pic>
    </p:spTree>
  </p:cSld>
  <p:clrMapOvr>
    <a:masterClrMapping/>
  </p:clrMapOvr>
  <p:transition spd="med">
    <p:fade/>
  </p:transition>
</p:sld>
</file>

<file path=ppt/theme/theme1.xml><?xml version="1.0" encoding="utf-8"?>
<a:theme xmlns:a="http://schemas.openxmlformats.org/drawingml/2006/main" xmlns:r="http://schemas.openxmlformats.org/officeDocument/2006/relationships" name="Diseño predeterminado">
  <a:themeElements>
    <a:clrScheme name="Diseño predeterminado">
      <a:dk1>
        <a:srgbClr val="000000"/>
      </a:dk1>
      <a:lt1>
        <a:srgbClr val="FFFFFF"/>
      </a:lt1>
      <a:dk2>
        <a:srgbClr val="000000"/>
      </a:dk2>
      <a:lt2>
        <a:srgbClr val="808080"/>
      </a:lt2>
      <a:accent1>
        <a:srgbClr val="BBE0E3"/>
      </a:accent1>
      <a:accent2>
        <a:srgbClr val="333399"/>
      </a:accent2>
      <a:accent3>
        <a:srgbClr val="FFFFFF"/>
      </a:accent3>
      <a:accent4>
        <a:srgbClr val="BBE0E3"/>
      </a:accent4>
      <a:accent5>
        <a:srgbClr val="333399"/>
      </a:accent5>
      <a:accent6>
        <a:srgbClr val="FFFFFF"/>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