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9144000"/>
  <p:notesSz cx="6858000" cy="9144000"/>
  <p:embeddedFontLst>
    <p:embeddedFont>
      <p:font typeface="Arial Narrow"/>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ArialNarrow-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rialNarrow-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rialNarrow-boldItalic.fntdata"/><Relationship Id="rId30" Type="http://schemas.openxmlformats.org/officeDocument/2006/relationships/font" Target="fonts/ArialNarrow-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 name="Shape 17"/>
        <p:cNvGrpSpPr/>
        <p:nvPr/>
      </p:nvGrpSpPr>
      <p:grpSpPr>
        <a:xfrm>
          <a:off x="0" y="0"/>
          <a:ext cx="0" cy="0"/>
          <a:chOff x="0" y="0"/>
          <a:chExt cx="0" cy="0"/>
        </a:xfrm>
      </p:grpSpPr>
      <p:sp>
        <p:nvSpPr>
          <p:cNvPr id="18" name="Shape 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 name="Shape 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4" name="Shape 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6" name="Shape 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8" name="Shape 1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 name="Shape 26"/>
        <p:cNvGrpSpPr/>
        <p:nvPr/>
      </p:nvGrpSpPr>
      <p:grpSpPr>
        <a:xfrm>
          <a:off x="0" y="0"/>
          <a:ext cx="0" cy="0"/>
          <a:chOff x="0" y="0"/>
          <a:chExt cx="0" cy="0"/>
        </a:xfrm>
      </p:grpSpPr>
      <p:sp>
        <p:nvSpPr>
          <p:cNvPr id="27" name="Shape 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 name="Shape 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6" name="Shape 1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4" name="Shape 1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7" name="Shape 1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 name="Shape 32"/>
        <p:cNvGrpSpPr/>
        <p:nvPr/>
      </p:nvGrpSpPr>
      <p:grpSpPr>
        <a:xfrm>
          <a:off x="0" y="0"/>
          <a:ext cx="0" cy="0"/>
          <a:chOff x="0" y="0"/>
          <a:chExt cx="0" cy="0"/>
        </a:xfrm>
      </p:grpSpPr>
      <p:sp>
        <p:nvSpPr>
          <p:cNvPr id="33" name="Shape 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 name="Shape 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 name="Shape 40"/>
        <p:cNvGrpSpPr/>
        <p:nvPr/>
      </p:nvGrpSpPr>
      <p:grpSpPr>
        <a:xfrm>
          <a:off x="0" y="0"/>
          <a:ext cx="0" cy="0"/>
          <a:chOff x="0" y="0"/>
          <a:chExt cx="0" cy="0"/>
        </a:xfrm>
      </p:grpSpPr>
      <p:sp>
        <p:nvSpPr>
          <p:cNvPr id="41" name="Shape 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 name="Shape 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 name="Shape 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9" name="Shape 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5" name="Shape 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2" name="Shape 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8" name="Shape 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3" name="Shape 13"/>
        <p:cNvGrpSpPr/>
        <p:nvPr/>
      </p:nvGrpSpPr>
      <p:grpSpPr>
        <a:xfrm>
          <a:off x="0" y="0"/>
          <a:ext cx="0" cy="0"/>
          <a:chOff x="0" y="0"/>
          <a:chExt cx="0" cy="0"/>
        </a:xfrm>
      </p:grpSpPr>
      <p:sp>
        <p:nvSpPr>
          <p:cNvPr id="14" name="Shape 14"/>
          <p:cNvSpPr txBox="1"/>
          <p:nvPr>
            <p:ph idx="10" type="dt"/>
          </p:nvPr>
        </p:nvSpPr>
        <p:spPr>
          <a:xfrm>
            <a:off x="0" y="0"/>
            <a:ext cx="3000000" cy="3000000"/>
          </a:xfrm>
          <a:prstGeom prst="rect">
            <a:avLst/>
          </a:prstGeom>
          <a:noFill/>
          <a:ln>
            <a:noFill/>
          </a:ln>
        </p:spPr>
        <p:txBody>
          <a:bodyPr anchorCtr="0" anchor="t" bIns="91425" lIns="91425" rIns="91425" tIns="91425"/>
          <a:lstStyle>
            <a:lvl1pPr indent="0" lvl="0" marL="0" marR="0" rtl="1" algn="r">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 name="Shape 15"/>
          <p:cNvSpPr txBox="1"/>
          <p:nvPr>
            <p:ph idx="11" type="ftr"/>
          </p:nvPr>
        </p:nvSpPr>
        <p:spPr>
          <a:xfrm>
            <a:off x="0" y="0"/>
            <a:ext cx="3000000" cy="3000000"/>
          </a:xfrm>
          <a:prstGeom prst="rect">
            <a:avLst/>
          </a:prstGeom>
          <a:noFill/>
          <a:ln>
            <a:noFill/>
          </a:ln>
        </p:spPr>
        <p:txBody>
          <a:bodyPr anchorCtr="0" anchor="t" bIns="91425" lIns="91425" rIns="91425" tIns="91425"/>
          <a:lstStyle>
            <a:lvl1pPr indent="0" lvl="0" marL="0" marR="0" rtl="1" algn="r">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1" algn="r">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6" name="Shape 16"/>
          <p:cNvSpPr txBox="1"/>
          <p:nvPr>
            <p:ph idx="12" type="sldNum"/>
          </p:nvPr>
        </p:nvSpPr>
        <p:spPr>
          <a:xfrm>
            <a:off x="0" y="0"/>
            <a:ext cx="3000000" cy="3000000"/>
          </a:xfrm>
          <a:prstGeom prst="rect">
            <a:avLst/>
          </a:prstGeom>
          <a:noFill/>
          <a:ln>
            <a:noFill/>
          </a:ln>
        </p:spPr>
        <p:txBody>
          <a:bodyPr anchorCtr="0" anchor="t" bIns="45700" lIns="91425" rIns="91425" tIns="45700">
            <a:noAutofit/>
          </a:bodyPr>
          <a:lstStyle/>
          <a:p>
            <a:pPr indent="0" lvl="0" marL="0" marR="0" rtl="1" algn="r">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 name="Shape 5"/>
        <p:cNvGrpSpPr/>
        <p:nvPr/>
      </p:nvGrpSpPr>
      <p:grpSpPr>
        <a:xfrm>
          <a:off x="0" y="0"/>
          <a:ext cx="0" cy="0"/>
          <a:chOff x="0" y="0"/>
          <a:chExt cx="0" cy="0"/>
        </a:xfrm>
      </p:grpSpPr>
      <p:grpSp>
        <p:nvGrpSpPr>
          <p:cNvPr id="6" name="Shape 6"/>
          <p:cNvGrpSpPr/>
          <p:nvPr/>
        </p:nvGrpSpPr>
        <p:grpSpPr>
          <a:xfrm>
            <a:off x="627062" y="6021387"/>
            <a:ext cx="5684836" cy="849312"/>
            <a:chOff x="627062" y="6021387"/>
            <a:chExt cx="5684836" cy="849312"/>
          </a:xfrm>
        </p:grpSpPr>
        <p:sp>
          <p:nvSpPr>
            <p:cNvPr id="7" name="Shape 7"/>
            <p:cNvSpPr/>
            <p:nvPr/>
          </p:nvSpPr>
          <p:spPr>
            <a:xfrm>
              <a:off x="1898650" y="6021387"/>
              <a:ext cx="579436" cy="461961"/>
            </a:xfrm>
            <a:custGeom>
              <a:pathLst>
                <a:path extrusionOk="0" h="120000" w="120000">
                  <a:moveTo>
                    <a:pt x="7890" y="10034"/>
                  </a:moveTo>
                  <a:lnTo>
                    <a:pt x="0" y="25087"/>
                  </a:lnTo>
                  <a:lnTo>
                    <a:pt x="21698" y="45156"/>
                  </a:lnTo>
                  <a:lnTo>
                    <a:pt x="47013" y="75261"/>
                  </a:lnTo>
                  <a:lnTo>
                    <a:pt x="62794" y="70243"/>
                  </a:lnTo>
                  <a:lnTo>
                    <a:pt x="112109" y="120000"/>
                  </a:lnTo>
                  <a:lnTo>
                    <a:pt x="100273" y="72752"/>
                  </a:lnTo>
                  <a:lnTo>
                    <a:pt x="119999" y="55191"/>
                  </a:lnTo>
                  <a:lnTo>
                    <a:pt x="118027" y="52682"/>
                  </a:lnTo>
                  <a:lnTo>
                    <a:pt x="110136" y="47665"/>
                  </a:lnTo>
                  <a:lnTo>
                    <a:pt x="98301" y="37630"/>
                  </a:lnTo>
                  <a:lnTo>
                    <a:pt x="84493" y="30104"/>
                  </a:lnTo>
                  <a:lnTo>
                    <a:pt x="70684" y="22578"/>
                  </a:lnTo>
                  <a:lnTo>
                    <a:pt x="56876" y="15052"/>
                  </a:lnTo>
                  <a:lnTo>
                    <a:pt x="47013" y="10034"/>
                  </a:lnTo>
                  <a:lnTo>
                    <a:pt x="43068" y="7526"/>
                  </a:lnTo>
                  <a:lnTo>
                    <a:pt x="35178" y="7526"/>
                  </a:lnTo>
                  <a:lnTo>
                    <a:pt x="31232" y="7526"/>
                  </a:lnTo>
                  <a:lnTo>
                    <a:pt x="23671" y="5017"/>
                  </a:lnTo>
                  <a:lnTo>
                    <a:pt x="21698" y="5017"/>
                  </a:lnTo>
                  <a:lnTo>
                    <a:pt x="17753" y="2508"/>
                  </a:lnTo>
                  <a:lnTo>
                    <a:pt x="13808" y="0"/>
                  </a:lnTo>
                  <a:lnTo>
                    <a:pt x="9863" y="0"/>
                  </a:lnTo>
                  <a:lnTo>
                    <a:pt x="7890" y="10034"/>
                  </a:lnTo>
                  <a:lnTo>
                    <a:pt x="7890" y="10034"/>
                  </a:lnTo>
                  <a:close/>
                </a:path>
              </a:pathLst>
            </a:custGeom>
            <a:solidFill>
              <a:schemeClr val="lt2"/>
            </a:solidFill>
            <a:ln>
              <a:noFill/>
            </a:ln>
          </p:spPr>
          <p:txBody>
            <a:bodyPr anchorCtr="0" anchor="t" bIns="45700" lIns="91425" rIns="91425" tIns="45700">
              <a:noAutofit/>
            </a:bodyPr>
            <a:lstStyle/>
            <a:p>
              <a:pPr indent="0" lvl="0" marL="0" marR="0" rtl="1" algn="r">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 name="Shape 8"/>
            <p:cNvSpPr/>
            <p:nvPr/>
          </p:nvSpPr>
          <p:spPr>
            <a:xfrm>
              <a:off x="3084511" y="6078537"/>
              <a:ext cx="3227386" cy="792162"/>
            </a:xfrm>
            <a:custGeom>
              <a:pathLst>
                <a:path extrusionOk="0" h="120000" w="120000">
                  <a:moveTo>
                    <a:pt x="10978" y="4328"/>
                  </a:moveTo>
                  <a:lnTo>
                    <a:pt x="8145" y="1442"/>
                  </a:lnTo>
                  <a:lnTo>
                    <a:pt x="5666" y="0"/>
                  </a:lnTo>
                  <a:lnTo>
                    <a:pt x="2124" y="0"/>
                  </a:lnTo>
                  <a:lnTo>
                    <a:pt x="708" y="6012"/>
                  </a:lnTo>
                  <a:lnTo>
                    <a:pt x="0" y="30781"/>
                  </a:lnTo>
                  <a:lnTo>
                    <a:pt x="3541" y="25010"/>
                  </a:lnTo>
                  <a:lnTo>
                    <a:pt x="5312" y="32224"/>
                  </a:lnTo>
                  <a:lnTo>
                    <a:pt x="8853" y="36793"/>
                  </a:lnTo>
                  <a:lnTo>
                    <a:pt x="12336" y="65651"/>
                  </a:lnTo>
                  <a:lnTo>
                    <a:pt x="23669" y="86332"/>
                  </a:lnTo>
                  <a:lnTo>
                    <a:pt x="45863" y="86332"/>
                  </a:lnTo>
                  <a:lnTo>
                    <a:pt x="120000" y="120000"/>
                  </a:lnTo>
                  <a:lnTo>
                    <a:pt x="120000" y="120000"/>
                  </a:lnTo>
                  <a:lnTo>
                    <a:pt x="117520" y="118557"/>
                  </a:lnTo>
                  <a:lnTo>
                    <a:pt x="39901" y="58436"/>
                  </a:lnTo>
                  <a:lnTo>
                    <a:pt x="30339" y="38236"/>
                  </a:lnTo>
                  <a:lnTo>
                    <a:pt x="25086" y="26452"/>
                  </a:lnTo>
                  <a:lnTo>
                    <a:pt x="21544" y="22124"/>
                  </a:lnTo>
                  <a:lnTo>
                    <a:pt x="16586" y="14669"/>
                  </a:lnTo>
                  <a:lnTo>
                    <a:pt x="10978" y="4328"/>
                  </a:lnTo>
                  <a:lnTo>
                    <a:pt x="10978" y="4328"/>
                  </a:lnTo>
                  <a:close/>
                </a:path>
              </a:pathLst>
            </a:custGeom>
            <a:solidFill>
              <a:schemeClr val="lt2"/>
            </a:solidFill>
            <a:ln>
              <a:noFill/>
            </a:ln>
          </p:spPr>
          <p:txBody>
            <a:bodyPr anchorCtr="0" anchor="t" bIns="45700" lIns="91425" rIns="91425" tIns="45700">
              <a:noAutofit/>
            </a:bodyPr>
            <a:lstStyle/>
            <a:p>
              <a:pPr indent="0" lvl="0" marL="0" marR="0" rtl="1" algn="r">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 name="Shape 9"/>
            <p:cNvSpPr/>
            <p:nvPr/>
          </p:nvSpPr>
          <p:spPr>
            <a:xfrm>
              <a:off x="2905125" y="6069012"/>
              <a:ext cx="112711" cy="96836"/>
            </a:xfrm>
            <a:custGeom>
              <a:pathLst>
                <a:path extrusionOk="0" h="120000" w="120000">
                  <a:moveTo>
                    <a:pt x="0" y="36000"/>
                  </a:moveTo>
                  <a:lnTo>
                    <a:pt x="10140" y="36000"/>
                  </a:lnTo>
                  <a:lnTo>
                    <a:pt x="20281" y="24000"/>
                  </a:lnTo>
                  <a:lnTo>
                    <a:pt x="10140" y="12000"/>
                  </a:lnTo>
                  <a:lnTo>
                    <a:pt x="0" y="0"/>
                  </a:lnTo>
                  <a:lnTo>
                    <a:pt x="49014" y="36000"/>
                  </a:lnTo>
                  <a:lnTo>
                    <a:pt x="89577" y="36000"/>
                  </a:lnTo>
                  <a:lnTo>
                    <a:pt x="99718" y="60000"/>
                  </a:lnTo>
                  <a:lnTo>
                    <a:pt x="109859" y="84000"/>
                  </a:lnTo>
                  <a:lnTo>
                    <a:pt x="120000" y="108000"/>
                  </a:lnTo>
                  <a:lnTo>
                    <a:pt x="120000" y="120000"/>
                  </a:lnTo>
                  <a:lnTo>
                    <a:pt x="99718" y="108000"/>
                  </a:lnTo>
                  <a:lnTo>
                    <a:pt x="79436" y="84000"/>
                  </a:lnTo>
                  <a:lnTo>
                    <a:pt x="38873" y="60000"/>
                  </a:lnTo>
                  <a:lnTo>
                    <a:pt x="38873" y="72000"/>
                  </a:lnTo>
                  <a:lnTo>
                    <a:pt x="30422" y="84000"/>
                  </a:lnTo>
                  <a:lnTo>
                    <a:pt x="20281" y="96000"/>
                  </a:lnTo>
                  <a:lnTo>
                    <a:pt x="10140" y="96000"/>
                  </a:lnTo>
                  <a:lnTo>
                    <a:pt x="10140" y="96000"/>
                  </a:lnTo>
                  <a:lnTo>
                    <a:pt x="10140" y="72000"/>
                  </a:lnTo>
                  <a:lnTo>
                    <a:pt x="0" y="36000"/>
                  </a:lnTo>
                  <a:lnTo>
                    <a:pt x="0" y="36000"/>
                  </a:lnTo>
                  <a:close/>
                </a:path>
              </a:pathLst>
            </a:custGeom>
            <a:solidFill>
              <a:schemeClr val="lt2"/>
            </a:solidFill>
            <a:ln>
              <a:noFill/>
            </a:ln>
          </p:spPr>
          <p:txBody>
            <a:bodyPr anchorCtr="0" anchor="t" bIns="45700" lIns="91425" rIns="91425" tIns="45700">
              <a:noAutofit/>
            </a:bodyPr>
            <a:lstStyle/>
            <a:p>
              <a:pPr indent="0" lvl="0" marL="0" marR="0" rtl="1" algn="r">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 name="Shape 10"/>
            <p:cNvSpPr/>
            <p:nvPr/>
          </p:nvSpPr>
          <p:spPr>
            <a:xfrm>
              <a:off x="1357312" y="6099175"/>
              <a:ext cx="255587" cy="260350"/>
            </a:xfrm>
            <a:custGeom>
              <a:pathLst>
                <a:path extrusionOk="0" h="120000" w="120000">
                  <a:moveTo>
                    <a:pt x="22360" y="0"/>
                  </a:moveTo>
                  <a:lnTo>
                    <a:pt x="35776" y="4444"/>
                  </a:lnTo>
                  <a:lnTo>
                    <a:pt x="53664" y="4444"/>
                  </a:lnTo>
                  <a:lnTo>
                    <a:pt x="84968" y="8888"/>
                  </a:lnTo>
                  <a:lnTo>
                    <a:pt x="71552" y="40000"/>
                  </a:lnTo>
                  <a:lnTo>
                    <a:pt x="71552" y="44444"/>
                  </a:lnTo>
                  <a:lnTo>
                    <a:pt x="76024" y="53333"/>
                  </a:lnTo>
                  <a:lnTo>
                    <a:pt x="80496" y="62222"/>
                  </a:lnTo>
                  <a:lnTo>
                    <a:pt x="89440" y="71111"/>
                  </a:lnTo>
                  <a:lnTo>
                    <a:pt x="106583" y="84444"/>
                  </a:lnTo>
                  <a:lnTo>
                    <a:pt x="115527" y="102222"/>
                  </a:lnTo>
                  <a:lnTo>
                    <a:pt x="120000" y="115555"/>
                  </a:lnTo>
                  <a:lnTo>
                    <a:pt x="120000" y="120000"/>
                  </a:lnTo>
                  <a:lnTo>
                    <a:pt x="71552" y="75555"/>
                  </a:lnTo>
                  <a:lnTo>
                    <a:pt x="22360" y="40000"/>
                  </a:lnTo>
                  <a:lnTo>
                    <a:pt x="0" y="0"/>
                  </a:lnTo>
                  <a:lnTo>
                    <a:pt x="22360" y="0"/>
                  </a:lnTo>
                  <a:lnTo>
                    <a:pt x="22360" y="0"/>
                  </a:lnTo>
                  <a:close/>
                </a:path>
              </a:pathLst>
            </a:custGeom>
            <a:solidFill>
              <a:schemeClr val="lt2"/>
            </a:solidFill>
            <a:ln>
              <a:noFill/>
            </a:ln>
          </p:spPr>
          <p:txBody>
            <a:bodyPr anchorCtr="0" anchor="t" bIns="45700" lIns="91425" rIns="91425" tIns="45700">
              <a:noAutofit/>
            </a:bodyPr>
            <a:lstStyle/>
            <a:p>
              <a:pPr indent="0" lvl="0" marL="0" marR="0" rtl="1" algn="r">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 name="Shape 11"/>
            <p:cNvSpPr/>
            <p:nvPr/>
          </p:nvSpPr>
          <p:spPr>
            <a:xfrm>
              <a:off x="1120775" y="6118225"/>
              <a:ext cx="93662" cy="96836"/>
            </a:xfrm>
            <a:custGeom>
              <a:pathLst>
                <a:path extrusionOk="0" h="120000" w="120000">
                  <a:moveTo>
                    <a:pt x="120000" y="12000"/>
                  </a:moveTo>
                  <a:lnTo>
                    <a:pt x="83389" y="60000"/>
                  </a:lnTo>
                  <a:lnTo>
                    <a:pt x="83389" y="72000"/>
                  </a:lnTo>
                  <a:lnTo>
                    <a:pt x="95593" y="84000"/>
                  </a:lnTo>
                  <a:lnTo>
                    <a:pt x="107796" y="108000"/>
                  </a:lnTo>
                  <a:lnTo>
                    <a:pt x="107796" y="120000"/>
                  </a:lnTo>
                  <a:lnTo>
                    <a:pt x="95593" y="108000"/>
                  </a:lnTo>
                  <a:lnTo>
                    <a:pt x="71186" y="96000"/>
                  </a:lnTo>
                  <a:lnTo>
                    <a:pt x="46779" y="72000"/>
                  </a:lnTo>
                  <a:lnTo>
                    <a:pt x="34576" y="60000"/>
                  </a:lnTo>
                  <a:lnTo>
                    <a:pt x="0" y="0"/>
                  </a:lnTo>
                  <a:lnTo>
                    <a:pt x="120000" y="12000"/>
                  </a:lnTo>
                  <a:lnTo>
                    <a:pt x="120000" y="12000"/>
                  </a:lnTo>
                  <a:close/>
                </a:path>
              </a:pathLst>
            </a:custGeom>
            <a:solidFill>
              <a:schemeClr val="lt2"/>
            </a:solidFill>
            <a:ln>
              <a:noFill/>
            </a:ln>
          </p:spPr>
          <p:txBody>
            <a:bodyPr anchorCtr="0" anchor="t" bIns="45700" lIns="91425" rIns="91425" tIns="45700">
              <a:noAutofit/>
            </a:bodyPr>
            <a:lstStyle/>
            <a:p>
              <a:pPr indent="0" lvl="0" marL="0" marR="0" rtl="1" algn="r">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 name="Shape 12"/>
            <p:cNvSpPr/>
            <p:nvPr/>
          </p:nvSpPr>
          <p:spPr>
            <a:xfrm>
              <a:off x="627062" y="6049962"/>
              <a:ext cx="388936" cy="328611"/>
            </a:xfrm>
            <a:custGeom>
              <a:pathLst>
                <a:path extrusionOk="0" h="120000" w="120000">
                  <a:moveTo>
                    <a:pt x="114122" y="21176"/>
                  </a:moveTo>
                  <a:lnTo>
                    <a:pt x="120000" y="24705"/>
                  </a:lnTo>
                  <a:lnTo>
                    <a:pt x="102367" y="49411"/>
                  </a:lnTo>
                  <a:lnTo>
                    <a:pt x="70040" y="77647"/>
                  </a:lnTo>
                  <a:lnTo>
                    <a:pt x="81795" y="91764"/>
                  </a:lnTo>
                  <a:lnTo>
                    <a:pt x="87673" y="120000"/>
                  </a:lnTo>
                  <a:lnTo>
                    <a:pt x="37714" y="77647"/>
                  </a:lnTo>
                  <a:lnTo>
                    <a:pt x="23020" y="49411"/>
                  </a:lnTo>
                  <a:lnTo>
                    <a:pt x="43591" y="38823"/>
                  </a:lnTo>
                  <a:lnTo>
                    <a:pt x="28897" y="21176"/>
                  </a:lnTo>
                  <a:lnTo>
                    <a:pt x="0" y="7058"/>
                  </a:lnTo>
                  <a:lnTo>
                    <a:pt x="0" y="0"/>
                  </a:lnTo>
                  <a:lnTo>
                    <a:pt x="2938" y="0"/>
                  </a:lnTo>
                  <a:lnTo>
                    <a:pt x="5877" y="0"/>
                  </a:lnTo>
                  <a:lnTo>
                    <a:pt x="23020" y="3529"/>
                  </a:lnTo>
                  <a:lnTo>
                    <a:pt x="37714" y="3529"/>
                  </a:lnTo>
                  <a:lnTo>
                    <a:pt x="40653" y="3529"/>
                  </a:lnTo>
                  <a:lnTo>
                    <a:pt x="43591" y="3529"/>
                  </a:lnTo>
                  <a:lnTo>
                    <a:pt x="49469" y="7058"/>
                  </a:lnTo>
                  <a:lnTo>
                    <a:pt x="61224" y="7058"/>
                  </a:lnTo>
                  <a:lnTo>
                    <a:pt x="70040" y="10588"/>
                  </a:lnTo>
                  <a:lnTo>
                    <a:pt x="72979" y="10588"/>
                  </a:lnTo>
                  <a:lnTo>
                    <a:pt x="72979" y="10588"/>
                  </a:lnTo>
                  <a:lnTo>
                    <a:pt x="99428" y="14117"/>
                  </a:lnTo>
                  <a:lnTo>
                    <a:pt x="114122" y="21176"/>
                  </a:lnTo>
                  <a:lnTo>
                    <a:pt x="114122" y="21176"/>
                  </a:lnTo>
                  <a:close/>
                </a:path>
              </a:pathLst>
            </a:custGeom>
            <a:solidFill>
              <a:schemeClr val="lt2"/>
            </a:solidFill>
            <a:ln>
              <a:noFill/>
            </a:ln>
          </p:spPr>
          <p:txBody>
            <a:bodyPr anchorCtr="0" anchor="t" bIns="45700" lIns="91425" rIns="91425" tIns="45700">
              <a:noAutofit/>
            </a:bodyPr>
            <a:lstStyle/>
            <a:p>
              <a:pPr indent="0" lvl="0" marL="0" marR="0" rtl="1" algn="r">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8" r:id="rId1"/>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0" name="Shape 20"/>
        <p:cNvGrpSpPr/>
        <p:nvPr/>
      </p:nvGrpSpPr>
      <p:grpSpPr>
        <a:xfrm>
          <a:off x="0" y="0"/>
          <a:ext cx="0" cy="0"/>
          <a:chOff x="0" y="0"/>
          <a:chExt cx="0" cy="0"/>
        </a:xfrm>
      </p:grpSpPr>
      <p:pic>
        <p:nvPicPr>
          <p:cNvPr id="21" name="Shape 21"/>
          <p:cNvPicPr preferRelativeResize="0"/>
          <p:nvPr/>
        </p:nvPicPr>
        <p:blipFill rotWithShape="1">
          <a:blip r:embed="rId3">
            <a:alphaModFix/>
          </a:blip>
          <a:srcRect b="0" l="0" r="0" t="0"/>
          <a:stretch/>
        </p:blipFill>
        <p:spPr>
          <a:xfrm>
            <a:off x="0" y="0"/>
            <a:ext cx="9144000" cy="6154736"/>
          </a:xfrm>
          <a:prstGeom prst="rect">
            <a:avLst/>
          </a:prstGeom>
          <a:noFill/>
          <a:ln>
            <a:noFill/>
          </a:ln>
        </p:spPr>
      </p:pic>
      <p:sp>
        <p:nvSpPr>
          <p:cNvPr id="22" name="Shape 22"/>
          <p:cNvSpPr txBox="1"/>
          <p:nvPr/>
        </p:nvSpPr>
        <p:spPr>
          <a:xfrm>
            <a:off x="533400" y="6107112"/>
            <a:ext cx="8610599" cy="641350"/>
          </a:xfrm>
          <a:prstGeom prst="rect">
            <a:avLst/>
          </a:prstGeom>
          <a:noFill/>
          <a:ln>
            <a:noFill/>
          </a:ln>
        </p:spPr>
        <p:txBody>
          <a:bodyPr anchorCtr="0" anchor="t" bIns="45700" lIns="91425" rIns="91425" tIns="45700">
            <a:noAutofit/>
          </a:bodyPr>
          <a:lstStyle/>
          <a:p>
            <a:pPr indent="0" lvl="0" marL="0" marR="0" rtl="1" algn="ctr">
              <a:lnSpc>
                <a:spcPct val="90000"/>
              </a:lnSpc>
              <a:spcBef>
                <a:spcPts val="0"/>
              </a:spcBef>
              <a:spcAft>
                <a:spcPts val="0"/>
              </a:spcAft>
              <a:buClr>
                <a:srgbClr val="FF0066"/>
              </a:buClr>
              <a:buSzPct val="25000"/>
              <a:buFont typeface="Calibri"/>
              <a:buNone/>
            </a:pPr>
            <a:r>
              <a:rPr b="1" i="1" lang="en-US" sz="2000" u="none">
                <a:solidFill>
                  <a:srgbClr val="FF0066"/>
                </a:solidFill>
                <a:latin typeface="Calibri"/>
                <a:ea typeface="Calibri"/>
                <a:cs typeface="Calibri"/>
                <a:sym typeface="Calibri"/>
              </a:rPr>
              <a:t>                                                     </a:t>
            </a:r>
            <a:r>
              <a:rPr b="1" i="1" lang="en-US" sz="2000" u="none">
                <a:solidFill>
                  <a:srgbClr val="FFCC00"/>
                </a:solidFill>
                <a:latin typeface="Calibri"/>
                <a:ea typeface="Calibri"/>
                <a:cs typeface="Calibri"/>
                <a:sym typeface="Calibri"/>
              </a:rPr>
              <a:t>Presentación  Nº 42</a:t>
            </a:r>
            <a:r>
              <a:rPr b="1" i="1" lang="en-US" sz="2000" u="none">
                <a:solidFill>
                  <a:srgbClr val="FF0066"/>
                </a:solidFill>
                <a:latin typeface="Calibri"/>
                <a:ea typeface="Calibri"/>
                <a:cs typeface="Calibri"/>
                <a:sym typeface="Calibri"/>
              </a:rPr>
              <a:t> </a:t>
            </a:r>
          </a:p>
          <a:p>
            <a:pPr indent="0" lvl="0" marL="0" marR="0" rtl="1" algn="ctr">
              <a:lnSpc>
                <a:spcPct val="90000"/>
              </a:lnSpc>
              <a:spcBef>
                <a:spcPts val="0"/>
              </a:spcBef>
              <a:spcAft>
                <a:spcPts val="0"/>
              </a:spcAft>
              <a:buClr>
                <a:srgbClr val="FFCC00"/>
              </a:buClr>
              <a:buSzPct val="25000"/>
              <a:buFont typeface="Calibri"/>
              <a:buNone/>
            </a:pPr>
            <a:r>
              <a:rPr b="1" i="1" lang="en-US" sz="2000" u="none">
                <a:solidFill>
                  <a:srgbClr val="FFCC00"/>
                </a:solidFill>
                <a:latin typeface="Calibri"/>
                <a:ea typeface="Calibri"/>
                <a:cs typeface="Calibri"/>
                <a:sym typeface="Calibri"/>
              </a:rPr>
              <a:t>                                 Gabriela Lavarello de Velaochaga  (Perú) - marzo  2010</a:t>
            </a:r>
          </a:p>
        </p:txBody>
      </p:sp>
      <p:pic>
        <p:nvPicPr>
          <p:cNvPr id="23" name="Shape 23"/>
          <p:cNvPicPr preferRelativeResize="0"/>
          <p:nvPr/>
        </p:nvPicPr>
        <p:blipFill rotWithShape="1">
          <a:blip r:embed="rId4">
            <a:alphaModFix/>
          </a:blip>
          <a:srcRect b="0" l="0" r="0" t="0"/>
          <a:stretch/>
        </p:blipFill>
        <p:spPr>
          <a:xfrm>
            <a:off x="7848600" y="5638800"/>
            <a:ext cx="720724" cy="762000"/>
          </a:xfrm>
          <a:prstGeom prst="rect">
            <a:avLst/>
          </a:prstGeom>
          <a:noFill/>
          <a:ln>
            <a:noFill/>
          </a:ln>
        </p:spPr>
      </p:pic>
      <p:sp>
        <p:nvSpPr>
          <p:cNvPr id="24" name="Shape 24"/>
          <p:cNvSpPr txBox="1"/>
          <p:nvPr/>
        </p:nvSpPr>
        <p:spPr>
          <a:xfrm>
            <a:off x="304800" y="685800"/>
            <a:ext cx="8839199" cy="2560636"/>
          </a:xfrm>
          <a:prstGeom prst="rect">
            <a:avLst/>
          </a:prstGeom>
          <a:noFill/>
          <a:ln>
            <a:noFill/>
          </a:ln>
        </p:spPr>
        <p:txBody>
          <a:bodyPr anchorCtr="0" anchor="t" bIns="45700" lIns="91425" rIns="91425" tIns="45700">
            <a:noAutofit/>
          </a:bodyPr>
          <a:lstStyle/>
          <a:p>
            <a:pPr indent="0" lvl="0" marL="0" marR="0" rtl="1" algn="ctr">
              <a:lnSpc>
                <a:spcPct val="90000"/>
              </a:lnSpc>
              <a:spcBef>
                <a:spcPts val="0"/>
              </a:spcBef>
              <a:spcAft>
                <a:spcPts val="0"/>
              </a:spcAft>
              <a:buClr>
                <a:srgbClr val="FFCC00"/>
              </a:buClr>
              <a:buSzPct val="25000"/>
              <a:buFont typeface="Calibri"/>
              <a:buNone/>
            </a:pPr>
            <a:r>
              <a:rPr b="1" i="1" lang="en-US" sz="4400" u="none">
                <a:solidFill>
                  <a:srgbClr val="FFCC00"/>
                </a:solidFill>
                <a:latin typeface="Calibri"/>
                <a:ea typeface="Calibri"/>
                <a:cs typeface="Calibri"/>
                <a:sym typeface="Calibri"/>
              </a:rPr>
              <a:t>Jorge Vinatea Reinoso</a:t>
            </a:r>
          </a:p>
          <a:p>
            <a:pPr indent="0" lvl="0" marL="0" marR="0" rtl="1" algn="ctr">
              <a:lnSpc>
                <a:spcPct val="90000"/>
              </a:lnSpc>
              <a:spcBef>
                <a:spcPts val="0"/>
              </a:spcBef>
              <a:spcAft>
                <a:spcPts val="0"/>
              </a:spcAft>
              <a:buClr>
                <a:schemeClr val="dk1"/>
              </a:buClr>
              <a:buFont typeface="Arial"/>
              <a:buNone/>
            </a:pPr>
            <a:r>
              <a:t/>
            </a:r>
            <a:endParaRPr b="1" i="1" sz="4400" u="none">
              <a:solidFill>
                <a:srgbClr val="FFCC00"/>
              </a:solidFill>
              <a:latin typeface="Calibri"/>
              <a:ea typeface="Calibri"/>
              <a:cs typeface="Calibri"/>
              <a:sym typeface="Calibri"/>
            </a:endParaRPr>
          </a:p>
          <a:p>
            <a:pPr indent="0" lvl="0" marL="0" marR="0" rtl="1" algn="ctr">
              <a:lnSpc>
                <a:spcPct val="90000"/>
              </a:lnSpc>
              <a:spcBef>
                <a:spcPts val="0"/>
              </a:spcBef>
              <a:spcAft>
                <a:spcPts val="0"/>
              </a:spcAft>
              <a:buClr>
                <a:srgbClr val="FFCC00"/>
              </a:buClr>
              <a:buSzPct val="25000"/>
              <a:buFont typeface="Calibri"/>
              <a:buNone/>
            </a:pPr>
            <a:r>
              <a:rPr b="1" i="1" lang="en-US" sz="4400" u="none">
                <a:solidFill>
                  <a:srgbClr val="FFCC00"/>
                </a:solidFill>
                <a:latin typeface="Calibri"/>
                <a:ea typeface="Calibri"/>
                <a:cs typeface="Calibri"/>
                <a:sym typeface="Calibri"/>
              </a:rPr>
              <a:t>Pintor Peruano</a:t>
            </a:r>
            <a:r>
              <a:rPr b="1" i="1" lang="en-US" sz="4400" u="none">
                <a:solidFill>
                  <a:srgbClr val="FF0066"/>
                </a:solidFill>
                <a:latin typeface="Calibri"/>
                <a:ea typeface="Calibri"/>
                <a:cs typeface="Calibri"/>
                <a:sym typeface="Calibri"/>
              </a:rPr>
              <a:t> </a:t>
            </a:r>
          </a:p>
          <a:p>
            <a:pPr indent="0" lvl="0" marL="0" marR="0" rtl="1" algn="r">
              <a:lnSpc>
                <a:spcPct val="100000"/>
              </a:lnSpc>
              <a:spcBef>
                <a:spcPts val="0"/>
              </a:spcBef>
              <a:spcAft>
                <a:spcPts val="0"/>
              </a:spcAft>
              <a:buNone/>
            </a:pPr>
            <a:r>
              <a:t/>
            </a:r>
            <a:endParaRPr b="1" i="1" sz="4400" u="none">
              <a:solidFill>
                <a:srgbClr val="FF0066"/>
              </a:solidFill>
              <a:latin typeface="Calibri"/>
              <a:ea typeface="Calibri"/>
              <a:cs typeface="Calibri"/>
              <a:sym typeface="Calibri"/>
            </a:endParaRPr>
          </a:p>
        </p:txBody>
      </p:sp>
      <p:pic>
        <p:nvPicPr>
          <p:cNvPr id="25" name="Shape 25"/>
          <p:cNvPicPr preferRelativeResize="0"/>
          <p:nvPr/>
        </p:nvPicPr>
        <p:blipFill rotWithShape="1">
          <a:blip r:embed="rId5">
            <a:alphaModFix/>
          </a:blip>
          <a:srcRect b="0" l="0" r="0" t="0"/>
          <a:stretch/>
        </p:blipFill>
        <p:spPr>
          <a:xfrm>
            <a:off x="9601200" y="3200400"/>
            <a:ext cx="304799" cy="304799"/>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
                                        </p:tgtEl>
                                        <p:attrNameLst>
                                          <p:attrName>style.visibility</p:attrName>
                                        </p:attrNameLst>
                                      </p:cBhvr>
                                      <p:to>
                                        <p:strVal val="visible"/>
                                      </p:to>
                                    </p:set>
                                    <p:animEffect filter="fade" transition="in">
                                      <p:cBhvr>
                                        <p:cTn dur="500"/>
                                        <p:tgtEl>
                                          <p:spTgt spid="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500"/>
                                        <p:tgtEl>
                                          <p:spTgt spid="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85" name="Shape 85"/>
        <p:cNvGrpSpPr/>
        <p:nvPr/>
      </p:nvGrpSpPr>
      <p:grpSpPr>
        <a:xfrm>
          <a:off x="0" y="0"/>
          <a:ext cx="0" cy="0"/>
          <a:chOff x="0" y="0"/>
          <a:chExt cx="0" cy="0"/>
        </a:xfrm>
      </p:grpSpPr>
      <p:pic>
        <p:nvPicPr>
          <p:cNvPr id="86" name="Shape 86"/>
          <p:cNvPicPr preferRelativeResize="0"/>
          <p:nvPr/>
        </p:nvPicPr>
        <p:blipFill rotWithShape="1">
          <a:blip r:embed="rId3">
            <a:alphaModFix/>
          </a:blip>
          <a:srcRect b="0" l="0" r="0" t="0"/>
          <a:stretch/>
        </p:blipFill>
        <p:spPr>
          <a:xfrm>
            <a:off x="457200" y="0"/>
            <a:ext cx="5324474" cy="6858000"/>
          </a:xfrm>
          <a:prstGeom prst="rect">
            <a:avLst/>
          </a:prstGeom>
          <a:noFill/>
          <a:ln>
            <a:noFill/>
          </a:ln>
        </p:spPr>
      </p:pic>
      <p:sp>
        <p:nvSpPr>
          <p:cNvPr id="87" name="Shape 87"/>
          <p:cNvSpPr txBox="1"/>
          <p:nvPr/>
        </p:nvSpPr>
        <p:spPr>
          <a:xfrm>
            <a:off x="6172200" y="3124200"/>
            <a:ext cx="2971799" cy="1371599"/>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Atardecer en el lago, 1928.</a:t>
            </a:r>
            <a:r>
              <a:rPr b="0" i="1" lang="en-US" sz="2000" u="none">
                <a:solidFill>
                  <a:srgbClr val="FFCC00"/>
                </a:solidFill>
                <a:latin typeface="Times New Roman"/>
                <a:ea typeface="Times New Roman"/>
                <a:cs typeface="Times New Roman"/>
                <a:sym typeface="Times New Roman"/>
              </a:rPr>
              <a:t> </a:t>
            </a:r>
            <a:br>
              <a:rPr b="0" i="0" lang="en-US" sz="2000" u="none">
                <a:solidFill>
                  <a:srgbClr val="FFCC00"/>
                </a:solidFill>
                <a:latin typeface="Times New Roman"/>
                <a:ea typeface="Times New Roman"/>
                <a:cs typeface="Times New Roman"/>
                <a:sym typeface="Times New Roman"/>
              </a:rPr>
            </a:b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9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b="0" l="0" r="0" t="0"/>
          <a:stretch/>
        </p:blipFill>
        <p:spPr>
          <a:xfrm>
            <a:off x="990600" y="0"/>
            <a:ext cx="7619999" cy="6865937"/>
          </a:xfrm>
          <a:prstGeom prst="rect">
            <a:avLst/>
          </a:prstGeom>
          <a:noFill/>
          <a:ln>
            <a:noFill/>
          </a:ln>
        </p:spPr>
      </p:pic>
      <p:sp>
        <p:nvSpPr>
          <p:cNvPr id="93" name="Shape 93"/>
          <p:cNvSpPr txBox="1"/>
          <p:nvPr/>
        </p:nvSpPr>
        <p:spPr>
          <a:xfrm>
            <a:off x="914400" y="6400800"/>
            <a:ext cx="3429000" cy="685799"/>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chemeClr val="lt1"/>
              </a:buClr>
              <a:buSzPct val="25000"/>
              <a:buFont typeface="Times New Roman"/>
              <a:buNone/>
            </a:pPr>
            <a:r>
              <a:rPr b="0" i="1" lang="en-US" sz="1600" u="none">
                <a:solidFill>
                  <a:schemeClr val="lt1"/>
                </a:solidFill>
                <a:latin typeface="Times New Roman"/>
                <a:ea typeface="Times New Roman"/>
                <a:cs typeface="Times New Roman"/>
                <a:sym typeface="Times New Roman"/>
              </a:rPr>
              <a:t>Imagen publicada en Mundial de 1928</a:t>
            </a:r>
            <a:r>
              <a:rPr b="0" i="1" lang="en-US" sz="2000" u="none">
                <a:solidFill>
                  <a:srgbClr val="FFCC00"/>
                </a:solidFill>
                <a:latin typeface="Times New Roman"/>
                <a:ea typeface="Times New Roman"/>
                <a:cs typeface="Times New Roman"/>
                <a:sym typeface="Times New Roman"/>
              </a:rPr>
              <a:t>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97" name="Shape 97"/>
        <p:cNvGrpSpPr/>
        <p:nvPr/>
      </p:nvGrpSpPr>
      <p:grpSpPr>
        <a:xfrm>
          <a:off x="0" y="0"/>
          <a:ext cx="0" cy="0"/>
          <a:chOff x="0" y="0"/>
          <a:chExt cx="0" cy="0"/>
        </a:xfrm>
      </p:grpSpPr>
      <p:sp>
        <p:nvSpPr>
          <p:cNvPr id="98" name="Shape 98"/>
          <p:cNvSpPr txBox="1"/>
          <p:nvPr/>
        </p:nvSpPr>
        <p:spPr>
          <a:xfrm>
            <a:off x="5715000" y="5410200"/>
            <a:ext cx="3429000" cy="685799"/>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Balseros de Titicaca, 1929.</a:t>
            </a:r>
            <a:r>
              <a:rPr b="0" i="1" lang="en-US" sz="2000" u="none">
                <a:solidFill>
                  <a:srgbClr val="FFCC00"/>
                </a:solidFill>
                <a:latin typeface="Times New Roman"/>
                <a:ea typeface="Times New Roman"/>
                <a:cs typeface="Times New Roman"/>
                <a:sym typeface="Times New Roman"/>
              </a:rPr>
              <a:t> </a:t>
            </a:r>
          </a:p>
        </p:txBody>
      </p:sp>
      <p:pic>
        <p:nvPicPr>
          <p:cNvPr id="99" name="Shape 99"/>
          <p:cNvPicPr preferRelativeResize="0"/>
          <p:nvPr/>
        </p:nvPicPr>
        <p:blipFill rotWithShape="1">
          <a:blip r:embed="rId3">
            <a:alphaModFix/>
          </a:blip>
          <a:srcRect b="0" l="0" r="0" t="0"/>
          <a:stretch/>
        </p:blipFill>
        <p:spPr>
          <a:xfrm>
            <a:off x="0" y="0"/>
            <a:ext cx="4894261" cy="6858000"/>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3"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b="0" l="0" r="0" t="0"/>
          <a:stretch/>
        </p:blipFill>
        <p:spPr>
          <a:xfrm>
            <a:off x="914400" y="0"/>
            <a:ext cx="4897436" cy="6858000"/>
          </a:xfrm>
          <a:prstGeom prst="rect">
            <a:avLst/>
          </a:prstGeom>
          <a:noFill/>
          <a:ln>
            <a:noFill/>
          </a:ln>
        </p:spPr>
      </p:pic>
      <p:sp>
        <p:nvSpPr>
          <p:cNvPr id="105" name="Shape 105"/>
          <p:cNvSpPr txBox="1"/>
          <p:nvPr/>
        </p:nvSpPr>
        <p:spPr>
          <a:xfrm>
            <a:off x="6019800" y="5410200"/>
            <a:ext cx="3429000" cy="685799"/>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Balseros de Titicaca</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09" name="Shape 109"/>
        <p:cNvGrpSpPr/>
        <p:nvPr/>
      </p:nvGrpSpPr>
      <p:grpSpPr>
        <a:xfrm>
          <a:off x="0" y="0"/>
          <a:ext cx="0" cy="0"/>
          <a:chOff x="0" y="0"/>
          <a:chExt cx="0" cy="0"/>
        </a:xfrm>
      </p:grpSpPr>
      <p:sp>
        <p:nvSpPr>
          <p:cNvPr id="110" name="Shape 110"/>
          <p:cNvSpPr txBox="1"/>
          <p:nvPr/>
        </p:nvSpPr>
        <p:spPr>
          <a:xfrm>
            <a:off x="5486400" y="4876800"/>
            <a:ext cx="3657600" cy="609599"/>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Iglesia de La Magdalena, 1930.</a:t>
            </a:r>
            <a:r>
              <a:rPr b="0" i="1" lang="en-US" sz="1800" u="none">
                <a:solidFill>
                  <a:srgbClr val="FFCC00"/>
                </a:solidFill>
                <a:latin typeface="Calibri"/>
                <a:ea typeface="Calibri"/>
                <a:cs typeface="Calibri"/>
                <a:sym typeface="Calibri"/>
              </a:rPr>
              <a:t> </a:t>
            </a:r>
            <a:r>
              <a:rPr b="0" i="0" lang="en-US" sz="1800" u="none">
                <a:solidFill>
                  <a:srgbClr val="FFCC00"/>
                </a:solidFill>
                <a:latin typeface="Calibri"/>
                <a:ea typeface="Calibri"/>
                <a:cs typeface="Calibri"/>
                <a:sym typeface="Calibri"/>
              </a:rPr>
              <a:t> </a:t>
            </a:r>
            <a:br>
              <a:rPr b="0" i="0" lang="en-US" sz="1800" u="none">
                <a:solidFill>
                  <a:srgbClr val="FFCC00"/>
                </a:solidFill>
                <a:latin typeface="Calibri"/>
                <a:ea typeface="Calibri"/>
                <a:cs typeface="Calibri"/>
                <a:sym typeface="Calibri"/>
              </a:rPr>
            </a:br>
          </a:p>
        </p:txBody>
      </p:sp>
      <p:pic>
        <p:nvPicPr>
          <p:cNvPr id="111" name="Shape 111"/>
          <p:cNvPicPr preferRelativeResize="0"/>
          <p:nvPr/>
        </p:nvPicPr>
        <p:blipFill rotWithShape="1">
          <a:blip r:embed="rId3">
            <a:alphaModFix/>
          </a:blip>
          <a:srcRect b="0" l="0" r="0" t="0"/>
          <a:stretch/>
        </p:blipFill>
        <p:spPr>
          <a:xfrm>
            <a:off x="0" y="0"/>
            <a:ext cx="5449887" cy="6858000"/>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15" name="Shape 115"/>
        <p:cNvGrpSpPr/>
        <p:nvPr/>
      </p:nvGrpSpPr>
      <p:grpSpPr>
        <a:xfrm>
          <a:off x="0" y="0"/>
          <a:ext cx="0" cy="0"/>
          <a:chOff x="0" y="0"/>
          <a:chExt cx="0" cy="0"/>
        </a:xfrm>
      </p:grpSpPr>
      <p:sp>
        <p:nvSpPr>
          <p:cNvPr id="116" name="Shape 116"/>
          <p:cNvSpPr txBox="1"/>
          <p:nvPr/>
        </p:nvSpPr>
        <p:spPr>
          <a:xfrm>
            <a:off x="914400" y="6477000"/>
            <a:ext cx="7696199" cy="381000"/>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Vendedoras de totora, 1930.</a:t>
            </a:r>
          </a:p>
        </p:txBody>
      </p:sp>
      <p:pic>
        <p:nvPicPr>
          <p:cNvPr id="117" name="Shape 117"/>
          <p:cNvPicPr preferRelativeResize="0"/>
          <p:nvPr/>
        </p:nvPicPr>
        <p:blipFill rotWithShape="1">
          <a:blip r:embed="rId3">
            <a:alphaModFix/>
          </a:blip>
          <a:srcRect b="0" l="0" r="0" t="0"/>
          <a:stretch/>
        </p:blipFill>
        <p:spPr>
          <a:xfrm>
            <a:off x="990600" y="228600"/>
            <a:ext cx="7391399" cy="6164262"/>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2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b="0" l="0" r="0" t="0"/>
          <a:stretch/>
        </p:blipFill>
        <p:spPr>
          <a:xfrm>
            <a:off x="685800" y="228600"/>
            <a:ext cx="8153399" cy="5988049"/>
          </a:xfrm>
          <a:prstGeom prst="rect">
            <a:avLst/>
          </a:prstGeom>
          <a:noFill/>
          <a:ln>
            <a:noFill/>
          </a:ln>
        </p:spPr>
      </p:pic>
      <p:sp>
        <p:nvSpPr>
          <p:cNvPr id="123" name="Shape 123"/>
          <p:cNvSpPr txBox="1"/>
          <p:nvPr/>
        </p:nvSpPr>
        <p:spPr>
          <a:xfrm>
            <a:off x="914400" y="6477000"/>
            <a:ext cx="7696199" cy="381000"/>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Floristas de Surco, 1930.</a:t>
            </a:r>
            <a:r>
              <a:rPr b="0" i="1" lang="en-US" sz="2000" u="none">
                <a:solidFill>
                  <a:srgbClr val="FFCC00"/>
                </a:solidFill>
                <a:latin typeface="Times New Roman"/>
                <a:ea typeface="Times New Roman"/>
                <a:cs typeface="Times New Roman"/>
                <a:sym typeface="Times New Roman"/>
              </a:rPr>
              <a:t> </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27"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b="0" l="0" r="0" t="0"/>
          <a:stretch/>
        </p:blipFill>
        <p:spPr>
          <a:xfrm>
            <a:off x="0" y="0"/>
            <a:ext cx="6510337" cy="6858000"/>
          </a:xfrm>
          <a:prstGeom prst="rect">
            <a:avLst/>
          </a:prstGeom>
          <a:noFill/>
          <a:ln>
            <a:noFill/>
          </a:ln>
        </p:spPr>
      </p:pic>
      <p:sp>
        <p:nvSpPr>
          <p:cNvPr id="129" name="Shape 129"/>
          <p:cNvSpPr txBox="1"/>
          <p:nvPr/>
        </p:nvSpPr>
        <p:spPr>
          <a:xfrm>
            <a:off x="6629400" y="4724400"/>
            <a:ext cx="2514599" cy="762000"/>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Lechera en Arequipa, 1930.</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3" name="Shape 133"/>
        <p:cNvGrpSpPr/>
        <p:nvPr/>
      </p:nvGrpSpPr>
      <p:grpSpPr>
        <a:xfrm>
          <a:off x="0" y="0"/>
          <a:ext cx="0" cy="0"/>
          <a:chOff x="0" y="0"/>
          <a:chExt cx="0" cy="0"/>
        </a:xfrm>
      </p:grpSpPr>
      <p:pic>
        <p:nvPicPr>
          <p:cNvPr id="134" name="Shape 134"/>
          <p:cNvPicPr preferRelativeResize="0"/>
          <p:nvPr/>
        </p:nvPicPr>
        <p:blipFill rotWithShape="1">
          <a:blip r:embed="rId3">
            <a:alphaModFix/>
          </a:blip>
          <a:srcRect b="0" l="0" r="0" t="0"/>
          <a:stretch/>
        </p:blipFill>
        <p:spPr>
          <a:xfrm>
            <a:off x="533400" y="304800"/>
            <a:ext cx="8153399" cy="5649911"/>
          </a:xfrm>
          <a:prstGeom prst="rect">
            <a:avLst/>
          </a:prstGeom>
          <a:noFill/>
          <a:ln>
            <a:noFill/>
          </a:ln>
        </p:spPr>
      </p:pic>
      <p:sp>
        <p:nvSpPr>
          <p:cNvPr id="135" name="Shape 135"/>
          <p:cNvSpPr txBox="1"/>
          <p:nvPr/>
        </p:nvSpPr>
        <p:spPr>
          <a:xfrm>
            <a:off x="3603625" y="6280150"/>
            <a:ext cx="2219325" cy="336549"/>
          </a:xfrm>
          <a:prstGeom prst="rect">
            <a:avLst/>
          </a:prstGeom>
          <a:noFill/>
          <a:ln>
            <a:noFill/>
          </a:ln>
        </p:spPr>
        <p:txBody>
          <a:bodyPr anchorCtr="0" anchor="t" bIns="45700" lIns="91425" rIns="91425" tIns="45700">
            <a:noAutofit/>
          </a:bodyPr>
          <a:lstStyle/>
          <a:p>
            <a:pPr indent="0" lvl="0" marL="0" marR="0" rtl="1" algn="r">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Remanso pastoril, 1930.</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39" name="Shape 139"/>
        <p:cNvGrpSpPr/>
        <p:nvPr/>
      </p:nvGrpSpPr>
      <p:grpSpPr>
        <a:xfrm>
          <a:off x="0" y="0"/>
          <a:ext cx="0" cy="0"/>
          <a:chOff x="0" y="0"/>
          <a:chExt cx="0" cy="0"/>
        </a:xfrm>
      </p:grpSpPr>
      <p:sp>
        <p:nvSpPr>
          <p:cNvPr id="140" name="Shape 140"/>
          <p:cNvSpPr txBox="1"/>
          <p:nvPr/>
        </p:nvSpPr>
        <p:spPr>
          <a:xfrm>
            <a:off x="4876800" y="990600"/>
            <a:ext cx="4267199" cy="3048000"/>
          </a:xfrm>
          <a:prstGeom prst="rect">
            <a:avLst/>
          </a:prstGeom>
          <a:noFill/>
          <a:ln>
            <a:noFill/>
          </a:ln>
        </p:spPr>
        <p:txBody>
          <a:bodyPr anchorCtr="0" anchor="t" bIns="45700" lIns="91425" rIns="91425" tIns="45700">
            <a:noAutofit/>
          </a:bodyPr>
          <a:lstStyle/>
          <a:p>
            <a:pPr indent="0" lvl="0" marL="0" marR="0" rtl="1" algn="just">
              <a:lnSpc>
                <a:spcPct val="100000"/>
              </a:lnSpc>
              <a:spcBef>
                <a:spcPts val="0"/>
              </a:spcBef>
              <a:spcAft>
                <a:spcPts val="0"/>
              </a:spcAft>
              <a:buClr>
                <a:schemeClr val="dk2"/>
              </a:buClr>
              <a:buSzPct val="25000"/>
              <a:buFont typeface="Times New Roman"/>
              <a:buNone/>
            </a:pPr>
            <a:br>
              <a:rPr b="0" i="0" lang="en-US" sz="1800" u="none">
                <a:solidFill>
                  <a:schemeClr val="dk2"/>
                </a:solidFill>
                <a:latin typeface="Times New Roman"/>
                <a:ea typeface="Times New Roman"/>
                <a:cs typeface="Times New Roman"/>
                <a:sym typeface="Times New Roman"/>
              </a:rPr>
            </a:br>
            <a:r>
              <a:rPr b="1" i="1" lang="en-US" sz="1600" u="none">
                <a:solidFill>
                  <a:srgbClr val="DAD3AE"/>
                </a:solidFill>
                <a:latin typeface="Calibri"/>
                <a:ea typeface="Calibri"/>
                <a:cs typeface="Calibri"/>
                <a:sym typeface="Calibri"/>
              </a:rPr>
              <a:t>Entre 1928 y 1930 viajó a la sierra sur del Perú, visitando Cusco y Puno, en una febril actividad pictórica como presintiendo su muerte, pues ya conocía de su enfermedad crónica, allí realizó sus óleos más famosos, entre ellos la serie del Titicaca. </a:t>
            </a:r>
            <a:r>
              <a:rPr b="1" i="1" lang="en-US" sz="1600" u="none">
                <a:solidFill>
                  <a:srgbClr val="000000"/>
                </a:solidFill>
                <a:latin typeface="Calibri"/>
                <a:ea typeface="Calibri"/>
                <a:cs typeface="Calibri"/>
                <a:sym typeface="Calibri"/>
              </a:rPr>
              <a:t>....................</a:t>
            </a:r>
            <a:br>
              <a:rPr b="1" i="1" lang="en-US" sz="1600" u="none">
                <a:solidFill>
                  <a:srgbClr val="DAD3AE"/>
                </a:solidFill>
                <a:latin typeface="Calibri"/>
                <a:ea typeface="Calibri"/>
                <a:cs typeface="Calibri"/>
                <a:sym typeface="Calibri"/>
              </a:rPr>
            </a:br>
            <a:br>
              <a:rPr b="1" i="1" lang="en-US" sz="1600" u="none">
                <a:solidFill>
                  <a:srgbClr val="DAD3AE"/>
                </a:solidFill>
                <a:latin typeface="Calibri"/>
                <a:ea typeface="Calibri"/>
                <a:cs typeface="Calibri"/>
                <a:sym typeface="Calibri"/>
              </a:rPr>
            </a:br>
            <a:r>
              <a:rPr b="1" i="1" lang="en-US" sz="1600" u="none">
                <a:solidFill>
                  <a:srgbClr val="DAD3AE"/>
                </a:solidFill>
                <a:latin typeface="Calibri"/>
                <a:ea typeface="Calibri"/>
                <a:cs typeface="Calibri"/>
                <a:sym typeface="Calibri"/>
              </a:rPr>
              <a:t>Sus restos se conservan en el Cementerio General de La Apacheta de Arequipa</a:t>
            </a:r>
            <a:r>
              <a:rPr b="1" i="1" lang="en-US" sz="1600" u="none">
                <a:solidFill>
                  <a:srgbClr val="000000"/>
                </a:solidFill>
                <a:latin typeface="Calibri"/>
                <a:ea typeface="Calibri"/>
                <a:cs typeface="Calibri"/>
                <a:sym typeface="Calibri"/>
              </a:rPr>
              <a:t>. --------------........ </a:t>
            </a:r>
            <a:br>
              <a:rPr b="1" i="1" lang="en-US" sz="1600" u="none">
                <a:solidFill>
                  <a:srgbClr val="000000"/>
                </a:solidFill>
                <a:latin typeface="Calibri"/>
                <a:ea typeface="Calibri"/>
                <a:cs typeface="Calibri"/>
                <a:sym typeface="Calibri"/>
              </a:rPr>
            </a:br>
            <a:br>
              <a:rPr b="1" i="1" lang="en-US" sz="1600" u="none">
                <a:solidFill>
                  <a:srgbClr val="DAD3AE"/>
                </a:solidFill>
                <a:latin typeface="Calibri"/>
                <a:ea typeface="Calibri"/>
                <a:cs typeface="Calibri"/>
                <a:sym typeface="Calibri"/>
              </a:rPr>
            </a:br>
            <a:r>
              <a:rPr b="1" i="1" lang="en-US" sz="1600" u="none">
                <a:solidFill>
                  <a:srgbClr val="DAD3AE"/>
                </a:solidFill>
                <a:latin typeface="Calibri"/>
                <a:ea typeface="Calibri"/>
                <a:cs typeface="Calibri"/>
                <a:sym typeface="Calibri"/>
              </a:rPr>
              <a:t>Apacheta:  vocablo  quechua. Montón de piedras que los indígenas de algunas regiones andinas colocan para invocar la protección de la divinidad.</a:t>
            </a:r>
            <a:r>
              <a:rPr b="1" i="1" lang="en-US" sz="1600" u="none">
                <a:solidFill>
                  <a:srgbClr val="000000"/>
                </a:solidFill>
                <a:latin typeface="Calibri"/>
                <a:ea typeface="Calibri"/>
                <a:cs typeface="Calibri"/>
                <a:sym typeface="Calibri"/>
              </a:rPr>
              <a:t>............................................................</a:t>
            </a:r>
            <a:br>
              <a:rPr b="1" i="1" lang="en-US" sz="1600" u="none">
                <a:solidFill>
                  <a:srgbClr val="DAD3AE"/>
                </a:solidFill>
                <a:latin typeface="Calibri"/>
                <a:ea typeface="Calibri"/>
                <a:cs typeface="Calibri"/>
                <a:sym typeface="Calibri"/>
              </a:rPr>
            </a:br>
          </a:p>
        </p:txBody>
      </p:sp>
      <p:pic>
        <p:nvPicPr>
          <p:cNvPr id="141" name="Shape 141"/>
          <p:cNvPicPr preferRelativeResize="0"/>
          <p:nvPr/>
        </p:nvPicPr>
        <p:blipFill rotWithShape="1">
          <a:blip r:embed="rId3">
            <a:alphaModFix/>
          </a:blip>
          <a:srcRect b="0" l="0" r="0" t="0"/>
          <a:stretch/>
        </p:blipFill>
        <p:spPr>
          <a:xfrm>
            <a:off x="0" y="0"/>
            <a:ext cx="4724400" cy="6324600"/>
          </a:xfrm>
          <a:prstGeom prst="rect">
            <a:avLst/>
          </a:prstGeom>
          <a:noFill/>
          <a:ln>
            <a:noFill/>
          </a:ln>
        </p:spPr>
      </p:pic>
      <p:sp>
        <p:nvSpPr>
          <p:cNvPr id="142" name="Shape 142"/>
          <p:cNvSpPr txBox="1"/>
          <p:nvPr/>
        </p:nvSpPr>
        <p:spPr>
          <a:xfrm>
            <a:off x="381000" y="6324600"/>
            <a:ext cx="5105399" cy="762000"/>
          </a:xfrm>
          <a:prstGeom prst="rect">
            <a:avLst/>
          </a:prstGeom>
          <a:noFill/>
          <a:ln>
            <a:noFill/>
          </a:ln>
        </p:spPr>
        <p:txBody>
          <a:bodyPr anchorCtr="0" anchor="t" bIns="45700" lIns="91425" rIns="91425" tIns="45700">
            <a:noAutofit/>
          </a:bodyPr>
          <a:lstStyle/>
          <a:p>
            <a:pPr indent="0" lvl="0" marL="0" marR="0" rtl="1"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J. Vinatea Reinoso, un amigo, G. Suárez Vértiz, 1930. Probablemente esta sea la última foto de Vinatea.</a:t>
            </a:r>
            <a:r>
              <a:rPr b="0" i="1" lang="en-US" sz="1800" u="none">
                <a:solidFill>
                  <a:srgbClr val="FFCC00"/>
                </a:solidFill>
                <a:latin typeface="Times New Roman"/>
                <a:ea typeface="Times New Roman"/>
                <a:cs typeface="Times New Roman"/>
                <a:sym typeface="Times New Roman"/>
              </a:rPr>
              <a:t> </a:t>
            </a:r>
          </a:p>
        </p:txBody>
      </p:sp>
      <p:sp>
        <p:nvSpPr>
          <p:cNvPr id="143" name="Shape 143"/>
          <p:cNvSpPr txBox="1"/>
          <p:nvPr/>
        </p:nvSpPr>
        <p:spPr>
          <a:xfrm>
            <a:off x="4953000" y="6019800"/>
            <a:ext cx="4190999" cy="838199"/>
          </a:xfrm>
          <a:prstGeom prst="rect">
            <a:avLst/>
          </a:prstGeom>
          <a:noFill/>
          <a:ln>
            <a:noFill/>
          </a:ln>
        </p:spPr>
        <p:txBody>
          <a:bodyPr anchorCtr="0" anchor="t" bIns="45700" lIns="91425" rIns="91425" tIns="45700">
            <a:noAutofit/>
          </a:bodyPr>
          <a:lstStyle/>
          <a:p>
            <a:pPr indent="0" lvl="0" marL="0" marR="0" rtl="1" algn="l">
              <a:lnSpc>
                <a:spcPct val="100000"/>
              </a:lnSpc>
              <a:spcBef>
                <a:spcPts val="0"/>
              </a:spcBef>
              <a:spcAft>
                <a:spcPts val="0"/>
              </a:spcAft>
              <a:buClr>
                <a:srgbClr val="FFCC00"/>
              </a:buClr>
              <a:buSzPct val="25000"/>
              <a:buFont typeface="Times New Roman"/>
              <a:buNone/>
            </a:pPr>
            <a:r>
              <a:rPr b="0" i="1" lang="en-US" sz="1800" u="none">
                <a:solidFill>
                  <a:srgbClr val="FFCC00"/>
                </a:solidFill>
                <a:latin typeface="Times New Roman"/>
                <a:ea typeface="Times New Roman"/>
                <a:cs typeface="Times New Roman"/>
                <a:sym typeface="Times New Roman"/>
              </a:rPr>
              <a:t> </a:t>
            </a:r>
            <a:r>
              <a:rPr b="1" i="1" lang="en-US" sz="1600" u="none">
                <a:solidFill>
                  <a:srgbClr val="DAD3AE"/>
                </a:solidFill>
                <a:latin typeface="Calibri"/>
                <a:ea typeface="Calibri"/>
                <a:cs typeface="Calibri"/>
                <a:sym typeface="Calibri"/>
              </a:rPr>
              <a:t>Imagen: fina cortesía de Viviana Suárez, nieta de Germán Suárez Vértiz.</a:t>
            </a:r>
            <a:r>
              <a:rPr b="0" i="1" lang="en-US" sz="1800" u="none">
                <a:solidFill>
                  <a:srgbClr val="FFCC00"/>
                </a:solidFill>
                <a:latin typeface="Times New Roman"/>
                <a:ea typeface="Times New Roman"/>
                <a:cs typeface="Times New Roman"/>
                <a:sym typeface="Times New Roman"/>
              </a:rPr>
              <a:t> </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29" name="Shape 29"/>
        <p:cNvGrpSpPr/>
        <p:nvPr/>
      </p:nvGrpSpPr>
      <p:grpSpPr>
        <a:xfrm>
          <a:off x="0" y="0"/>
          <a:ext cx="0" cy="0"/>
          <a:chOff x="0" y="0"/>
          <a:chExt cx="0" cy="0"/>
        </a:xfrm>
      </p:grpSpPr>
      <p:sp>
        <p:nvSpPr>
          <p:cNvPr id="30" name="Shape 30"/>
          <p:cNvSpPr txBox="1"/>
          <p:nvPr/>
        </p:nvSpPr>
        <p:spPr>
          <a:xfrm>
            <a:off x="228600" y="304800"/>
            <a:ext cx="8610599" cy="420687"/>
          </a:xfrm>
          <a:prstGeom prst="rect">
            <a:avLst/>
          </a:prstGeom>
          <a:noFill/>
          <a:ln>
            <a:noFill/>
          </a:ln>
        </p:spPr>
        <p:txBody>
          <a:bodyPr anchorCtr="0" anchor="t" bIns="45700" lIns="91425" rIns="91425" tIns="45700">
            <a:noAutofit/>
          </a:bodyPr>
          <a:lstStyle/>
          <a:p>
            <a:pPr indent="0" lvl="0" marL="0" marR="0" rtl="1" algn="ctr">
              <a:lnSpc>
                <a:spcPct val="90000"/>
              </a:lnSpc>
              <a:spcBef>
                <a:spcPts val="0"/>
              </a:spcBef>
              <a:spcAft>
                <a:spcPts val="0"/>
              </a:spcAft>
              <a:buClr>
                <a:srgbClr val="DAD3AE"/>
              </a:buClr>
              <a:buSzPct val="25000"/>
              <a:buFont typeface="Calibri"/>
              <a:buNone/>
            </a:pPr>
            <a:r>
              <a:rPr b="1" i="1" lang="en-US" sz="2400" u="sng">
                <a:solidFill>
                  <a:srgbClr val="DAD3AE"/>
                </a:solidFill>
                <a:latin typeface="Calibri"/>
                <a:ea typeface="Calibri"/>
                <a:cs typeface="Calibri"/>
                <a:sym typeface="Calibri"/>
              </a:rPr>
              <a:t>Jorge  Segundo  Vinatea  Reinoso   1900-1931</a:t>
            </a:r>
            <a:r>
              <a:rPr b="1" i="1" lang="en-US" sz="2000" u="none">
                <a:solidFill>
                  <a:srgbClr val="FFCC00"/>
                </a:solidFill>
                <a:latin typeface="Arial"/>
                <a:ea typeface="Arial"/>
                <a:cs typeface="Arial"/>
                <a:sym typeface="Arial"/>
              </a:rPr>
              <a:t> </a:t>
            </a:r>
          </a:p>
        </p:txBody>
      </p:sp>
      <p:sp>
        <p:nvSpPr>
          <p:cNvPr id="31" name="Shape 31"/>
          <p:cNvSpPr txBox="1"/>
          <p:nvPr/>
        </p:nvSpPr>
        <p:spPr>
          <a:xfrm>
            <a:off x="0" y="990600"/>
            <a:ext cx="9144000" cy="5638800"/>
          </a:xfrm>
          <a:prstGeom prst="rect">
            <a:avLst/>
          </a:prstGeom>
          <a:noFill/>
          <a:ln>
            <a:noFill/>
          </a:ln>
        </p:spPr>
        <p:txBody>
          <a:bodyPr anchorCtr="0" anchor="t" bIns="45700" lIns="91425" rIns="91425" tIns="45700">
            <a:noAutofit/>
          </a:bodyPr>
          <a:lstStyle/>
          <a:p>
            <a:pPr indent="0" lvl="0" marL="0" marR="0" rtl="1" algn="just">
              <a:lnSpc>
                <a:spcPct val="95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Pintor y caricaturista. También registrado como Vinatea Reynoso. Nació y falleció en Arequipa, murió de tuberculosis un 15 de julio de 1931. Artista de corta vida pero de una magnífica y prolífica producción. Este artífice está considerado como uno de los mejores exponentes de la plástica peruana del siglo XX. Su inclinación artística es evidente a los 12 años de edad,  al ganar un concurso de acuarela y pastel, obteniendo Medalla y Diploma del Centro Artístico de Arequipa en 1912. </a:t>
            </a:r>
            <a:r>
              <a:rPr b="1" i="1" lang="en-US" sz="1600" u="none">
                <a:solidFill>
                  <a:srgbClr val="000000"/>
                </a:solidFill>
                <a:latin typeface="Calibri"/>
                <a:ea typeface="Calibri"/>
                <a:cs typeface="Calibri"/>
                <a:sym typeface="Calibri"/>
              </a:rPr>
              <a:t>---------------------------------------------</a:t>
            </a:r>
          </a:p>
          <a:p>
            <a:pPr indent="0" lvl="0" marL="0" marR="0" rtl="1" algn="just">
              <a:lnSpc>
                <a:spcPct val="95000"/>
              </a:lnSpc>
              <a:spcBef>
                <a:spcPts val="0"/>
              </a:spcBef>
              <a:spcAft>
                <a:spcPts val="0"/>
              </a:spcAft>
              <a:buClr>
                <a:schemeClr val="dk1"/>
              </a:buClr>
              <a:buFont typeface="Arial"/>
              <a:buNone/>
            </a:pPr>
            <a:r>
              <a:t/>
            </a:r>
            <a:endParaRPr b="1" i="1" sz="1600" u="none">
              <a:solidFill>
                <a:srgbClr val="000000"/>
              </a:solidFill>
              <a:latin typeface="Calibri"/>
              <a:ea typeface="Calibri"/>
              <a:cs typeface="Calibri"/>
              <a:sym typeface="Calibri"/>
            </a:endParaRPr>
          </a:p>
          <a:p>
            <a:pPr indent="0" lvl="0" marL="0" marR="0" rtl="1" algn="just">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Ya a los 17 años destacaba en el género de la caricatura no sólo por la originalidad de sus trabajos sino por la variedad que manifestaba dentro de su estilo. Todavía como autodidacta exhibió en su tierra natal en el salón de la casa fotográfica de los Vargas Zaconet Hnos., mostrando caricaturas de notables personajes arequipeños; los mismos que posteriormente exhibiera en Lima. </a:t>
            </a:r>
            <a:r>
              <a:rPr b="1" i="1" lang="en-US" sz="1600" u="none">
                <a:solidFill>
                  <a:srgbClr val="000000"/>
                </a:solidFill>
                <a:latin typeface="Calibri"/>
                <a:ea typeface="Calibri"/>
                <a:cs typeface="Calibri"/>
                <a:sym typeface="Calibri"/>
              </a:rPr>
              <a:t>----------------------------------.------</a:t>
            </a:r>
          </a:p>
          <a:p>
            <a:pPr indent="0" lvl="0" marL="0" marR="0" rtl="1" algn="just">
              <a:lnSpc>
                <a:spcPct val="100000"/>
              </a:lnSpc>
              <a:spcBef>
                <a:spcPts val="0"/>
              </a:spcBef>
              <a:spcAft>
                <a:spcPts val="0"/>
              </a:spcAft>
              <a:buClr>
                <a:schemeClr val="dk1"/>
              </a:buClr>
              <a:buFont typeface="Arial"/>
              <a:buNone/>
            </a:pPr>
            <a:r>
              <a:t/>
            </a:r>
            <a:endParaRPr b="1" i="1" sz="1600" u="none">
              <a:solidFill>
                <a:srgbClr val="DAD3AE"/>
              </a:solidFill>
              <a:latin typeface="Calibri"/>
              <a:ea typeface="Calibri"/>
              <a:cs typeface="Calibri"/>
              <a:sym typeface="Calibri"/>
            </a:endParaRPr>
          </a:p>
          <a:p>
            <a:pPr indent="0" lvl="0" marL="0" marR="0" rtl="1" algn="just">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Viajó a la capital del Perú a fines de 1918, terminó sus estudios en el colegio Nuestra Señora de Guadalupe en 1919;  paralelamente ingresó y estudió pintura en la ENBA, por seis años,  con Daniel Hernández y escultura con Manuel Piqueras Cotolí. Escribió y leyó el discurso de clausura del cuarto año académico de 1922, egresando de la especialidad de pintura con la Primera Medalla de Oro otorgada en la Escuela Nacional de Bellas Artes en 1924; se graduó con el cuadro titulado, Procesión del Señor de los Milagros; de inmediato Daniel Hernández lo designó profesor auxiliar en dibujo y  pintura; ese mismo año en la especialidad de escultura obtuvo el mismo premio, Medalla de Oro, Ismael Pozo Velit.</a:t>
            </a:r>
            <a:r>
              <a:rPr b="1" i="1" lang="en-US" sz="1600" u="none">
                <a:solidFill>
                  <a:srgbClr val="000000"/>
                </a:solidFill>
                <a:latin typeface="Calibri"/>
                <a:ea typeface="Calibri"/>
                <a:cs typeface="Calibri"/>
                <a:sym typeface="Calibri"/>
              </a:rPr>
              <a:t>--------------------</a:t>
            </a:r>
          </a:p>
          <a:p>
            <a:pPr indent="0" lvl="0" marL="0" marR="0" rtl="1" algn="just">
              <a:lnSpc>
                <a:spcPct val="100000"/>
              </a:lnSpc>
              <a:spcBef>
                <a:spcPts val="0"/>
              </a:spcBef>
              <a:spcAft>
                <a:spcPts val="0"/>
              </a:spcAft>
              <a:buClr>
                <a:schemeClr val="dk1"/>
              </a:buClr>
              <a:buFont typeface="Arial"/>
              <a:buNone/>
            </a:pPr>
            <a:r>
              <a:t/>
            </a:r>
            <a:endParaRPr b="1" i="1" sz="1600" u="none">
              <a:solidFill>
                <a:srgbClr val="DAD3AE"/>
              </a:solidFill>
              <a:latin typeface="Calibri"/>
              <a:ea typeface="Calibri"/>
              <a:cs typeface="Calibri"/>
              <a:sym typeface="Calibri"/>
            </a:endParaRPr>
          </a:p>
          <a:p>
            <a:pPr indent="0" lvl="0" marL="0" marR="0" rtl="1" algn="just">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A fines de 1919, se presentó en una muestra con otros estudiantes y jóvenes artistas en los salones de la Casa Brandes, comentó el pintor y crítico de arte Teófilo Castillo, que éste merecía justiciera mención, junto con Bernardo Rivero y Solari. En febrero de 1920 presentó en el estudio fotográfico Rembrandt una exposición de caricaturas realizadas en acuarela y de dibujos ejecutados al pastel.  </a:t>
            </a:r>
            <a:r>
              <a:rPr b="1" i="1" lang="en-US" sz="1600" u="none">
                <a:solidFill>
                  <a:srgbClr val="000000"/>
                </a:solidFill>
                <a:latin typeface="Calibri"/>
                <a:ea typeface="Calibri"/>
                <a:cs typeface="Calibri"/>
                <a:sym typeface="Calibri"/>
              </a:rPr>
              <a:t>------------------..-----------</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
                                        </p:tgtEl>
                                        <p:attrNameLst>
                                          <p:attrName>style.visibility</p:attrName>
                                        </p:attrNameLst>
                                      </p:cBhvr>
                                      <p:to>
                                        <p:strVal val="visible"/>
                                      </p:to>
                                    </p:set>
                                    <p:animEffect filter="fade" transition="in">
                                      <p:cBhvr>
                                        <p:cTn dur="500"/>
                                        <p:tgtEl>
                                          <p:spTgt spid="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500"/>
                                        <p:tgtEl>
                                          <p:spTgt spid="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47" name="Shape 147"/>
        <p:cNvGrpSpPr/>
        <p:nvPr/>
      </p:nvGrpSpPr>
      <p:grpSpPr>
        <a:xfrm>
          <a:off x="0" y="0"/>
          <a:ext cx="0" cy="0"/>
          <a:chOff x="0" y="0"/>
          <a:chExt cx="0" cy="0"/>
        </a:xfrm>
      </p:grpSpPr>
      <p:pic>
        <p:nvPicPr>
          <p:cNvPr id="148" name="Shape 148"/>
          <p:cNvPicPr preferRelativeResize="0"/>
          <p:nvPr/>
        </p:nvPicPr>
        <p:blipFill rotWithShape="1">
          <a:blip r:embed="rId3">
            <a:alphaModFix/>
          </a:blip>
          <a:srcRect b="0" l="0" r="0" t="0"/>
          <a:stretch/>
        </p:blipFill>
        <p:spPr>
          <a:xfrm>
            <a:off x="0" y="0"/>
            <a:ext cx="4976812" cy="6861175"/>
          </a:xfrm>
          <a:prstGeom prst="rect">
            <a:avLst/>
          </a:prstGeom>
          <a:noFill/>
          <a:ln>
            <a:noFill/>
          </a:ln>
        </p:spPr>
      </p:pic>
      <p:sp>
        <p:nvSpPr>
          <p:cNvPr id="149" name="Shape 149"/>
          <p:cNvSpPr txBox="1"/>
          <p:nvPr/>
        </p:nvSpPr>
        <p:spPr>
          <a:xfrm>
            <a:off x="4572000" y="304800"/>
            <a:ext cx="4572000" cy="2590800"/>
          </a:xfrm>
          <a:prstGeom prst="rect">
            <a:avLst/>
          </a:prstGeom>
          <a:noFill/>
          <a:ln>
            <a:noFill/>
          </a:ln>
        </p:spPr>
        <p:txBody>
          <a:bodyPr anchorCtr="0" anchor="ctr" bIns="45700" lIns="91425" rIns="91425" tIns="45700">
            <a:noAutofit/>
          </a:bodyPr>
          <a:lstStyle/>
          <a:p>
            <a:pPr indent="0" lvl="0" marL="0" marR="0" rtl="1" algn="ctr">
              <a:lnSpc>
                <a:spcPct val="100000"/>
              </a:lnSpc>
              <a:spcBef>
                <a:spcPts val="0"/>
              </a:spcBef>
              <a:spcAft>
                <a:spcPts val="0"/>
              </a:spcAft>
              <a:buClr>
                <a:srgbClr val="ECB57E"/>
              </a:buClr>
              <a:buSzPct val="25000"/>
              <a:buFont typeface="Calibri"/>
              <a:buNone/>
            </a:pPr>
            <a:r>
              <a:rPr b="1" i="1" lang="en-US" sz="3200" u="none">
                <a:solidFill>
                  <a:srgbClr val="ECB57E"/>
                </a:solidFill>
                <a:latin typeface="Calibri"/>
                <a:ea typeface="Calibri"/>
                <a:cs typeface="Calibri"/>
                <a:sym typeface="Calibri"/>
              </a:rPr>
              <a:t>Artista que figura  en  el diccionario.</a:t>
            </a:r>
            <a:br>
              <a:rPr b="1" i="1" lang="en-US" sz="3200" u="none">
                <a:solidFill>
                  <a:srgbClr val="ECB57E"/>
                </a:solidFill>
                <a:latin typeface="Calibri"/>
                <a:ea typeface="Calibri"/>
                <a:cs typeface="Calibri"/>
                <a:sym typeface="Calibri"/>
              </a:rPr>
            </a:br>
            <a:br>
              <a:rPr b="1" i="1" lang="en-US" sz="3200" u="none">
                <a:solidFill>
                  <a:srgbClr val="ECB57E"/>
                </a:solidFill>
                <a:latin typeface="Calibri"/>
                <a:ea typeface="Calibri"/>
                <a:cs typeface="Calibri"/>
                <a:sym typeface="Calibri"/>
              </a:rPr>
            </a:br>
            <a:r>
              <a:rPr b="1" i="1" lang="en-US" sz="2800" u="none">
                <a:solidFill>
                  <a:srgbClr val="ECB57E"/>
                </a:solidFill>
                <a:latin typeface="Calibri"/>
                <a:ea typeface="Calibri"/>
                <a:cs typeface="Calibri"/>
                <a:sym typeface="Calibri"/>
              </a:rPr>
              <a:t>Carátula, escultura de </a:t>
            </a:r>
            <a:br>
              <a:rPr b="1" i="1" lang="en-US" sz="2800" u="none">
                <a:solidFill>
                  <a:srgbClr val="ECB57E"/>
                </a:solidFill>
                <a:latin typeface="Calibri"/>
                <a:ea typeface="Calibri"/>
                <a:cs typeface="Calibri"/>
                <a:sym typeface="Calibri"/>
              </a:rPr>
            </a:br>
            <a:r>
              <a:rPr b="1" i="1" lang="en-US" sz="2800" u="none">
                <a:solidFill>
                  <a:srgbClr val="ECB57E"/>
                </a:solidFill>
                <a:latin typeface="Calibri"/>
                <a:ea typeface="Calibri"/>
                <a:cs typeface="Calibri"/>
                <a:sym typeface="Calibri"/>
              </a:rPr>
              <a:t>Armando Varela Neyra. </a:t>
            </a:r>
            <a:br>
              <a:rPr b="1" i="1" lang="en-US" sz="2800" u="none">
                <a:solidFill>
                  <a:srgbClr val="ECB57E"/>
                </a:solidFill>
                <a:latin typeface="Calibri"/>
                <a:ea typeface="Calibri"/>
                <a:cs typeface="Calibri"/>
                <a:sym typeface="Calibri"/>
              </a:rPr>
            </a:br>
            <a:r>
              <a:rPr b="1" i="1" lang="en-US" sz="2800" u="none">
                <a:solidFill>
                  <a:srgbClr val="ECB57E"/>
                </a:solidFill>
                <a:latin typeface="Calibri"/>
                <a:ea typeface="Calibri"/>
                <a:cs typeface="Calibri"/>
                <a:sym typeface="Calibri"/>
              </a:rPr>
              <a:t>Lima - Perú.</a:t>
            </a:r>
            <a:r>
              <a:rPr b="1" i="1" lang="en-US" sz="3200" u="none">
                <a:solidFill>
                  <a:srgbClr val="ECB57E"/>
                </a:solidFill>
                <a:latin typeface="Calibri"/>
                <a:ea typeface="Calibri"/>
                <a:cs typeface="Calibri"/>
                <a:sym typeface="Calibri"/>
              </a:rPr>
              <a:t> </a:t>
            </a:r>
            <a:r>
              <a:rPr b="0" i="1" lang="en-US" sz="3200" u="none">
                <a:solidFill>
                  <a:srgbClr val="ECB57E"/>
                </a:solidFill>
                <a:latin typeface="Calibri"/>
                <a:ea typeface="Calibri"/>
                <a:cs typeface="Calibri"/>
                <a:sym typeface="Calibri"/>
              </a:rPr>
              <a:t> </a:t>
            </a:r>
          </a:p>
        </p:txBody>
      </p:sp>
      <p:sp>
        <p:nvSpPr>
          <p:cNvPr id="150" name="Shape 150"/>
          <p:cNvSpPr txBox="1"/>
          <p:nvPr/>
        </p:nvSpPr>
        <p:spPr>
          <a:xfrm>
            <a:off x="4876800" y="4343400"/>
            <a:ext cx="4267199" cy="685799"/>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ECB57E"/>
              </a:buClr>
              <a:buSzPct val="25000"/>
              <a:buFont typeface="Calibri"/>
              <a:buNone/>
            </a:pPr>
            <a:r>
              <a:rPr b="0" i="1" lang="en-US" sz="2800" u="sng">
                <a:solidFill>
                  <a:srgbClr val="ECB57E"/>
                </a:solidFill>
                <a:latin typeface="Calibri"/>
                <a:ea typeface="Calibri"/>
                <a:cs typeface="Calibri"/>
                <a:sym typeface="Calibri"/>
              </a:rPr>
              <a:t>Representante de Ventas</a:t>
            </a:r>
          </a:p>
          <a:p>
            <a:pPr indent="0" lvl="0" marL="0" marR="0" rtl="1" algn="ctr">
              <a:lnSpc>
                <a:spcPct val="100000"/>
              </a:lnSpc>
              <a:spcBef>
                <a:spcPts val="480"/>
              </a:spcBef>
              <a:spcAft>
                <a:spcPts val="0"/>
              </a:spcAft>
              <a:buClr>
                <a:srgbClr val="ECB57E"/>
              </a:buClr>
              <a:buSzPct val="25000"/>
              <a:buFont typeface="Calibri"/>
              <a:buNone/>
            </a:pPr>
            <a:r>
              <a:rPr b="1" i="1" lang="en-US" sz="2400" u="none">
                <a:solidFill>
                  <a:srgbClr val="ECB57E"/>
                </a:solidFill>
                <a:latin typeface="Calibri"/>
                <a:ea typeface="Calibri"/>
                <a:cs typeface="Calibri"/>
                <a:sym typeface="Calibri"/>
              </a:rPr>
              <a:t>MARTA  COUTO  REVOLLEDO</a:t>
            </a:r>
          </a:p>
          <a:p>
            <a:pPr indent="0" lvl="0" marL="0" marR="0" rtl="1" algn="ctr">
              <a:lnSpc>
                <a:spcPct val="100000"/>
              </a:lnSpc>
              <a:spcBef>
                <a:spcPts val="480"/>
              </a:spcBef>
              <a:spcAft>
                <a:spcPts val="0"/>
              </a:spcAft>
              <a:buClr>
                <a:srgbClr val="ECB57E"/>
              </a:buClr>
              <a:buSzPct val="25000"/>
              <a:buFont typeface="Arial"/>
              <a:buNone/>
            </a:pPr>
            <a:r>
              <a:rPr b="1" i="0" lang="en-US" sz="2400" u="sng">
                <a:solidFill>
                  <a:srgbClr val="ECB57E"/>
                </a:solidFill>
                <a:latin typeface="Arial"/>
                <a:ea typeface="Arial"/>
                <a:cs typeface="Arial"/>
                <a:sym typeface="Arial"/>
              </a:rPr>
              <a:t>441-3238 -Lima-Perú</a:t>
            </a:r>
            <a:r>
              <a:rPr b="0" i="0" lang="en-US" sz="2400" u="sng">
                <a:solidFill>
                  <a:srgbClr val="ECB57E"/>
                </a:solidFill>
                <a:latin typeface="Arial"/>
                <a:ea typeface="Arial"/>
                <a:cs typeface="Arial"/>
                <a:sym typeface="Arial"/>
              </a:rPr>
              <a:t> </a:t>
            </a:r>
          </a:p>
        </p:txBody>
      </p:sp>
      <p:sp>
        <p:nvSpPr>
          <p:cNvPr id="151" name="Shape 151"/>
          <p:cNvSpPr txBox="1"/>
          <p:nvPr/>
        </p:nvSpPr>
        <p:spPr>
          <a:xfrm>
            <a:off x="5686425" y="6146800"/>
            <a:ext cx="3162300" cy="396874"/>
          </a:xfrm>
          <a:prstGeom prst="rect">
            <a:avLst/>
          </a:prstGeom>
          <a:noFill/>
          <a:ln>
            <a:noFill/>
          </a:ln>
        </p:spPr>
        <p:txBody>
          <a:bodyPr anchorCtr="0" anchor="t" bIns="45700" lIns="91425" rIns="91425" tIns="45700">
            <a:noAutofit/>
          </a:bodyPr>
          <a:lstStyle/>
          <a:p>
            <a:pPr indent="0" lvl="0" marL="0" marR="0" rtl="1" algn="r">
              <a:lnSpc>
                <a:spcPct val="100000"/>
              </a:lnSpc>
              <a:spcBef>
                <a:spcPts val="0"/>
              </a:spcBef>
              <a:spcAft>
                <a:spcPts val="0"/>
              </a:spcAft>
              <a:buClr>
                <a:schemeClr val="accent1"/>
              </a:buClr>
              <a:buSzPct val="25000"/>
              <a:buFont typeface="Arial"/>
              <a:buNone/>
            </a:pPr>
            <a:r>
              <a:rPr b="0" i="0" lang="en-US" sz="2000" u="sng">
                <a:solidFill>
                  <a:schemeClr val="hlink"/>
                </a:solidFill>
                <a:latin typeface="Arial"/>
                <a:ea typeface="Arial"/>
                <a:cs typeface="Arial"/>
                <a:sym typeface="Arial"/>
              </a:rPr>
              <a:t>martacoutor@</a:t>
            </a:r>
            <a:r>
              <a:rPr b="0" i="0" lang="en-US" sz="2000" u="none">
                <a:solidFill>
                  <a:schemeClr val="accent1"/>
                </a:solidFill>
                <a:latin typeface="Arial"/>
                <a:ea typeface="Arial"/>
                <a:cs typeface="Arial"/>
                <a:sym typeface="Arial"/>
              </a:rPr>
              <a:t>martacoutor@</a:t>
            </a:r>
            <a:r>
              <a:rPr b="0" i="0" lang="en-US" sz="2000" u="sng">
                <a:solidFill>
                  <a:schemeClr val="hlink"/>
                </a:solidFill>
                <a:latin typeface="Arial"/>
                <a:ea typeface="Arial"/>
                <a:cs typeface="Arial"/>
                <a:sym typeface="Arial"/>
              </a:rPr>
              <a:t>hotmail</a:t>
            </a:r>
            <a:r>
              <a:rPr b="0" i="0" lang="en-US" sz="2000" u="none">
                <a:solidFill>
                  <a:schemeClr val="accent1"/>
                </a:solidFill>
                <a:latin typeface="Arial"/>
                <a:ea typeface="Arial"/>
                <a:cs typeface="Arial"/>
                <a:sym typeface="Arial"/>
              </a:rPr>
              <a:t>martacoutor@hotmail</a:t>
            </a:r>
            <a:r>
              <a:rPr b="0" i="0" lang="en-US" sz="2000" u="sng">
                <a:solidFill>
                  <a:schemeClr val="hlink"/>
                </a:solidFill>
                <a:latin typeface="Arial"/>
                <a:ea typeface="Arial"/>
                <a:cs typeface="Arial"/>
                <a:sym typeface="Arial"/>
              </a:rPr>
              <a:t>.</a:t>
            </a:r>
            <a:r>
              <a:rPr b="0" i="0" lang="en-US" sz="2000" u="none">
                <a:solidFill>
                  <a:schemeClr val="accent1"/>
                </a:solidFill>
                <a:latin typeface="Arial"/>
                <a:ea typeface="Arial"/>
                <a:cs typeface="Arial"/>
                <a:sym typeface="Arial"/>
              </a:rPr>
              <a:t>martacoutor@hotmail.</a:t>
            </a:r>
            <a:r>
              <a:rPr b="0" i="0" lang="en-US" sz="2000" u="sng">
                <a:solidFill>
                  <a:schemeClr val="hlink"/>
                </a:solidFill>
                <a:latin typeface="Arial"/>
                <a:ea typeface="Arial"/>
                <a:cs typeface="Arial"/>
                <a:sym typeface="Arial"/>
              </a:rPr>
              <a:t>com</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55"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b="0" l="0" r="0" t="0"/>
          <a:stretch/>
        </p:blipFill>
        <p:spPr>
          <a:xfrm>
            <a:off x="457200" y="1600200"/>
            <a:ext cx="2746374" cy="3886200"/>
          </a:xfrm>
          <a:prstGeom prst="rect">
            <a:avLst/>
          </a:prstGeom>
          <a:noFill/>
          <a:ln>
            <a:noFill/>
          </a:ln>
        </p:spPr>
      </p:pic>
      <p:sp>
        <p:nvSpPr>
          <p:cNvPr id="157" name="Shape 157"/>
          <p:cNvSpPr txBox="1"/>
          <p:nvPr/>
        </p:nvSpPr>
        <p:spPr>
          <a:xfrm>
            <a:off x="4343400" y="1143000"/>
            <a:ext cx="4114800" cy="3886200"/>
          </a:xfrm>
          <a:prstGeom prst="rect">
            <a:avLst/>
          </a:prstGeom>
          <a:noFill/>
          <a:ln>
            <a:noFill/>
          </a:ln>
        </p:spPr>
        <p:txBody>
          <a:bodyPr anchorCtr="1" anchor="ctr" bIns="45700" lIns="91425" rIns="91425" tIns="45700">
            <a:noAutofit/>
          </a:bodyPr>
          <a:lstStyle/>
          <a:p>
            <a:pPr indent="0" lvl="0" marL="0" marR="0" rtl="1" algn="l">
              <a:lnSpc>
                <a:spcPct val="100000"/>
              </a:lnSpc>
              <a:spcBef>
                <a:spcPts val="0"/>
              </a:spcBef>
              <a:spcAft>
                <a:spcPts val="0"/>
              </a:spcAft>
              <a:buClr>
                <a:srgbClr val="ECB57E"/>
              </a:buClr>
              <a:buSzPct val="25000"/>
              <a:buFont typeface="Calibri"/>
              <a:buNone/>
            </a:pPr>
            <a:r>
              <a:rPr b="0" i="1" lang="en-US" sz="2000" u="sng">
                <a:solidFill>
                  <a:srgbClr val="ECB57E"/>
                </a:solidFill>
                <a:latin typeface="Calibri"/>
                <a:ea typeface="Calibri"/>
                <a:cs typeface="Calibri"/>
                <a:sym typeface="Calibri"/>
              </a:rPr>
              <a:t>En las librerías:</a:t>
            </a:r>
            <a:br>
              <a:rPr b="0" i="1" lang="en-US" sz="2000" u="sng">
                <a:solidFill>
                  <a:srgbClr val="ECB57E"/>
                </a:solidFill>
                <a:latin typeface="Calibri"/>
                <a:ea typeface="Calibri"/>
                <a:cs typeface="Calibri"/>
                <a:sym typeface="Calibri"/>
              </a:rPr>
            </a:br>
            <a:br>
              <a:rPr b="0" i="1" lang="en-US" sz="2000" u="none">
                <a:solidFill>
                  <a:srgbClr val="ECB57E"/>
                </a:solidFill>
                <a:latin typeface="Calibri"/>
                <a:ea typeface="Calibri"/>
                <a:cs typeface="Calibri"/>
                <a:sym typeface="Calibri"/>
              </a:rPr>
            </a:br>
            <a:r>
              <a:rPr b="0" i="1" lang="en-US" sz="2000" u="sng">
                <a:solidFill>
                  <a:srgbClr val="ECB57E"/>
                </a:solidFill>
                <a:latin typeface="Calibri"/>
                <a:ea typeface="Calibri"/>
                <a:cs typeface="Calibri"/>
                <a:sym typeface="Calibri"/>
              </a:rPr>
              <a:t>Miraflores:</a:t>
            </a:r>
            <a:br>
              <a:rPr b="0" i="1" lang="en-US" sz="2000" u="sng">
                <a:solidFill>
                  <a:srgbClr val="ECB57E"/>
                </a:solidFill>
                <a:latin typeface="Calibri"/>
                <a:ea typeface="Calibri"/>
                <a:cs typeface="Calibri"/>
                <a:sym typeface="Calibri"/>
              </a:rPr>
            </a:br>
            <a:r>
              <a:rPr b="0" i="1" lang="en-US" sz="2000" u="none">
                <a:solidFill>
                  <a:srgbClr val="ECB57E"/>
                </a:solidFill>
                <a:latin typeface="Calibri"/>
                <a:ea typeface="Calibri"/>
                <a:cs typeface="Calibri"/>
                <a:sym typeface="Calibri"/>
              </a:rPr>
              <a:t>Arcadia; Cultura Peruana-Salazar Vallejo; Librerías La Familia;  Mundo Cultural- Epoca; Libun;  Ibero,  Av. Larco;  Ibero, Av. Diagonal; Ibero en Larco Mar; Van Dick .</a:t>
            </a:r>
            <a:br>
              <a:rPr b="0" i="1" lang="en-US" sz="2000" u="none">
                <a:solidFill>
                  <a:srgbClr val="ECB57E"/>
                </a:solidFill>
                <a:latin typeface="Calibri"/>
                <a:ea typeface="Calibri"/>
                <a:cs typeface="Calibri"/>
                <a:sym typeface="Calibri"/>
              </a:rPr>
            </a:br>
            <a:br>
              <a:rPr b="0" i="1" lang="en-US" sz="2000" u="none">
                <a:solidFill>
                  <a:srgbClr val="ECB57E"/>
                </a:solidFill>
                <a:latin typeface="Calibri"/>
                <a:ea typeface="Calibri"/>
                <a:cs typeface="Calibri"/>
                <a:sym typeface="Calibri"/>
              </a:rPr>
            </a:br>
            <a:r>
              <a:rPr b="0" i="1" lang="en-US" sz="2000" u="sng">
                <a:solidFill>
                  <a:srgbClr val="ECB57E"/>
                </a:solidFill>
                <a:latin typeface="Calibri"/>
                <a:ea typeface="Calibri"/>
                <a:cs typeface="Calibri"/>
                <a:sym typeface="Calibri"/>
              </a:rPr>
              <a:t>San Isidro:</a:t>
            </a:r>
            <a:r>
              <a:rPr b="0" i="1" lang="en-US" sz="2000" u="none">
                <a:solidFill>
                  <a:srgbClr val="ECB57E"/>
                </a:solidFill>
                <a:latin typeface="Calibri"/>
                <a:ea typeface="Calibri"/>
                <a:cs typeface="Calibri"/>
                <a:sym typeface="Calibri"/>
              </a:rPr>
              <a:t> </a:t>
            </a:r>
            <a:br>
              <a:rPr b="0" i="1" lang="en-US" sz="2000" u="none">
                <a:solidFill>
                  <a:srgbClr val="ECB57E"/>
                </a:solidFill>
                <a:latin typeface="Calibri"/>
                <a:ea typeface="Calibri"/>
                <a:cs typeface="Calibri"/>
                <a:sym typeface="Calibri"/>
              </a:rPr>
            </a:br>
            <a:r>
              <a:rPr b="0" i="1" lang="en-US" sz="2000" u="none">
                <a:solidFill>
                  <a:srgbClr val="ECB57E"/>
                </a:solidFill>
                <a:latin typeface="Calibri"/>
                <a:ea typeface="Calibri"/>
                <a:cs typeface="Calibri"/>
                <a:sym typeface="Calibri"/>
              </a:rPr>
              <a:t>Del Virrey;  Crisol;  Casa Verde. </a:t>
            </a:r>
            <a:br>
              <a:rPr b="0" i="1" lang="en-US" sz="2000" u="none">
                <a:solidFill>
                  <a:srgbClr val="ECB57E"/>
                </a:solidFill>
                <a:latin typeface="Calibri"/>
                <a:ea typeface="Calibri"/>
                <a:cs typeface="Calibri"/>
                <a:sym typeface="Calibri"/>
              </a:rPr>
            </a:br>
            <a:br>
              <a:rPr b="0" i="1" lang="en-US" sz="2000" u="none">
                <a:solidFill>
                  <a:srgbClr val="ECB57E"/>
                </a:solidFill>
                <a:latin typeface="Calibri"/>
                <a:ea typeface="Calibri"/>
                <a:cs typeface="Calibri"/>
                <a:sym typeface="Calibri"/>
              </a:rPr>
            </a:br>
            <a:r>
              <a:rPr b="0" i="1" lang="en-US" sz="2000" u="sng">
                <a:solidFill>
                  <a:srgbClr val="ECB57E"/>
                </a:solidFill>
                <a:latin typeface="Calibri"/>
                <a:ea typeface="Calibri"/>
                <a:cs typeface="Calibri"/>
                <a:sym typeface="Calibri"/>
              </a:rPr>
              <a:t>Surco:</a:t>
            </a:r>
            <a:r>
              <a:rPr b="0" i="1" lang="en-US" sz="2000" u="none">
                <a:solidFill>
                  <a:srgbClr val="ECB57E"/>
                </a:solidFill>
                <a:latin typeface="Calibri"/>
                <a:ea typeface="Calibri"/>
                <a:cs typeface="Calibri"/>
                <a:sym typeface="Calibri"/>
              </a:rPr>
              <a:t> </a:t>
            </a:r>
            <a:br>
              <a:rPr b="0" i="1" lang="en-US" sz="2000" u="none">
                <a:solidFill>
                  <a:srgbClr val="ECB57E"/>
                </a:solidFill>
                <a:latin typeface="Calibri"/>
                <a:ea typeface="Calibri"/>
                <a:cs typeface="Calibri"/>
                <a:sym typeface="Calibri"/>
              </a:rPr>
            </a:br>
            <a:r>
              <a:rPr b="0" i="1" lang="en-US" sz="2000" u="none">
                <a:solidFill>
                  <a:srgbClr val="ECB57E"/>
                </a:solidFill>
                <a:latin typeface="Calibri"/>
                <a:ea typeface="Calibri"/>
                <a:cs typeface="Calibri"/>
                <a:sym typeface="Calibri"/>
              </a:rPr>
              <a:t>Ibero, en Caminos del Inca. </a:t>
            </a:r>
            <a:br>
              <a:rPr b="0" i="1" lang="en-US" sz="2000" u="none">
                <a:solidFill>
                  <a:srgbClr val="ECB57E"/>
                </a:solidFill>
                <a:latin typeface="Calibri"/>
                <a:ea typeface="Calibri"/>
                <a:cs typeface="Calibri"/>
                <a:sym typeface="Calibri"/>
              </a:rPr>
            </a:br>
            <a:br>
              <a:rPr b="0" i="1" lang="en-US" sz="2000" u="none">
                <a:solidFill>
                  <a:srgbClr val="ECB57E"/>
                </a:solidFill>
                <a:latin typeface="Calibri"/>
                <a:ea typeface="Calibri"/>
                <a:cs typeface="Calibri"/>
                <a:sym typeface="Calibri"/>
              </a:rPr>
            </a:br>
            <a:r>
              <a:rPr b="0" i="1" lang="en-US" sz="2000" u="none">
                <a:solidFill>
                  <a:srgbClr val="ECB57E"/>
                </a:solidFill>
                <a:latin typeface="Calibri"/>
                <a:ea typeface="Calibri"/>
                <a:cs typeface="Calibri"/>
                <a:sym typeface="Calibri"/>
              </a:rPr>
              <a:t>Lima centro  y  en  provincias</a:t>
            </a:r>
            <a:r>
              <a:rPr b="1" i="1" lang="en-US" sz="2000" u="none">
                <a:solidFill>
                  <a:srgbClr val="ECB57E"/>
                </a:solidFill>
                <a:latin typeface="Calibri"/>
                <a:ea typeface="Calibri"/>
                <a:cs typeface="Calibri"/>
                <a:sym typeface="Calibri"/>
              </a:rPr>
              <a:t>.</a:t>
            </a:r>
            <a:r>
              <a:rPr b="0" i="0" lang="en-US" sz="2000" u="none">
                <a:solidFill>
                  <a:srgbClr val="FFCC00"/>
                </a:solidFill>
                <a:latin typeface="Arial"/>
                <a:ea typeface="Arial"/>
                <a:cs typeface="Arial"/>
                <a:sym typeface="Arial"/>
              </a:rPr>
              <a:t> </a:t>
            </a:r>
            <a:r>
              <a:rPr b="1" i="0" lang="en-US" sz="4400" u="none">
                <a:solidFill>
                  <a:schemeClr val="dk1"/>
                </a:solidFill>
                <a:latin typeface="Arial"/>
                <a:ea typeface="Arial"/>
                <a:cs typeface="Arial"/>
                <a:sym typeface="Arial"/>
              </a:rPr>
              <a:t> </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61" name="Shape 161"/>
        <p:cNvGrpSpPr/>
        <p:nvPr/>
      </p:nvGrpSpPr>
      <p:grpSpPr>
        <a:xfrm>
          <a:off x="0" y="0"/>
          <a:ext cx="0" cy="0"/>
          <a:chOff x="0" y="0"/>
          <a:chExt cx="0" cy="0"/>
        </a:xfrm>
      </p:grpSpPr>
      <p:sp>
        <p:nvSpPr>
          <p:cNvPr id="162" name="Shape 162"/>
          <p:cNvSpPr txBox="1"/>
          <p:nvPr/>
        </p:nvSpPr>
        <p:spPr>
          <a:xfrm>
            <a:off x="2667000" y="304800"/>
            <a:ext cx="4495800" cy="1917700"/>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ECB57E"/>
              </a:buClr>
              <a:buSzPct val="25000"/>
              <a:buFont typeface="Calibri"/>
              <a:buNone/>
            </a:pPr>
            <a:r>
              <a:rPr b="1" i="1" lang="en-US" sz="2400" u="none">
                <a:solidFill>
                  <a:srgbClr val="ECB57E"/>
                </a:solidFill>
                <a:latin typeface="Calibri"/>
                <a:ea typeface="Calibri"/>
                <a:cs typeface="Calibri"/>
                <a:sym typeface="Calibri"/>
              </a:rPr>
              <a:t>Responsable del programa</a:t>
            </a:r>
          </a:p>
          <a:p>
            <a:pPr indent="0" lvl="0" marL="0" marR="0" rtl="1" algn="ctr">
              <a:lnSpc>
                <a:spcPct val="100000"/>
              </a:lnSpc>
              <a:spcBef>
                <a:spcPts val="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0" lvl="0" marL="0" marR="0" rtl="1" algn="ctr">
              <a:lnSpc>
                <a:spcPct val="100000"/>
              </a:lnSpc>
              <a:spcBef>
                <a:spcPts val="0"/>
              </a:spcBef>
              <a:spcAft>
                <a:spcPts val="0"/>
              </a:spcAft>
              <a:buClr>
                <a:schemeClr val="dk1"/>
              </a:buClr>
              <a:buSzPct val="25000"/>
              <a:buFont typeface="Arial"/>
              <a:buNone/>
            </a:pPr>
            <a:r>
              <a:rPr b="0" i="0" lang="en-US" sz="2400" u="sng">
                <a:solidFill>
                  <a:schemeClr val="hlink"/>
                </a:solidFill>
                <a:latin typeface="Arial"/>
                <a:ea typeface="Arial"/>
                <a:cs typeface="Arial"/>
                <a:sym typeface="Arial"/>
              </a:rPr>
              <a:t>gabygaby715@</a:t>
            </a:r>
            <a:r>
              <a:rPr b="0" i="0" lang="en-US" sz="2400" u="none">
                <a:solidFill>
                  <a:schemeClr val="dk1"/>
                </a:solidFill>
                <a:latin typeface="Arial"/>
                <a:ea typeface="Arial"/>
                <a:cs typeface="Arial"/>
                <a:sym typeface="Arial"/>
              </a:rPr>
              <a:t>gabygaby715@</a:t>
            </a:r>
            <a:r>
              <a:rPr b="0" i="0" lang="en-US" sz="2400" u="sng">
                <a:solidFill>
                  <a:schemeClr val="hlink"/>
                </a:solidFill>
                <a:latin typeface="Arial"/>
                <a:ea typeface="Arial"/>
                <a:cs typeface="Arial"/>
                <a:sym typeface="Arial"/>
              </a:rPr>
              <a:t>cyber</a:t>
            </a:r>
            <a:r>
              <a:rPr b="0" i="0" lang="en-US" sz="2400" u="none">
                <a:solidFill>
                  <a:schemeClr val="dk1"/>
                </a:solidFill>
                <a:latin typeface="Arial"/>
                <a:ea typeface="Arial"/>
                <a:cs typeface="Arial"/>
                <a:sym typeface="Arial"/>
              </a:rPr>
              <a:t>gabygaby715@cyber</a:t>
            </a:r>
            <a:r>
              <a:rPr b="0" i="0" lang="en-US" sz="2400" u="sng">
                <a:solidFill>
                  <a:schemeClr val="hlink"/>
                </a:solidFill>
                <a:latin typeface="Arial"/>
                <a:ea typeface="Arial"/>
                <a:cs typeface="Arial"/>
                <a:sym typeface="Arial"/>
              </a:rPr>
              <a:t>.</a:t>
            </a:r>
            <a:r>
              <a:rPr b="0" i="0" lang="en-US" sz="2400" u="none">
                <a:solidFill>
                  <a:schemeClr val="dk1"/>
                </a:solidFill>
                <a:latin typeface="Arial"/>
                <a:ea typeface="Arial"/>
                <a:cs typeface="Arial"/>
                <a:sym typeface="Arial"/>
              </a:rPr>
              <a:t>gabygaby715@cyber.</a:t>
            </a:r>
            <a:r>
              <a:rPr b="0" i="0" lang="en-US" sz="2400" u="sng">
                <a:solidFill>
                  <a:schemeClr val="hlink"/>
                </a:solidFill>
                <a:latin typeface="Arial"/>
                <a:ea typeface="Arial"/>
                <a:cs typeface="Arial"/>
                <a:sym typeface="Arial"/>
              </a:rPr>
              <a:t>com</a:t>
            </a:r>
            <a:r>
              <a:rPr b="0" i="0" lang="en-US" sz="2400" u="none">
                <a:solidFill>
                  <a:schemeClr val="dk1"/>
                </a:solidFill>
                <a:latin typeface="Arial"/>
                <a:ea typeface="Arial"/>
                <a:cs typeface="Arial"/>
                <a:sym typeface="Arial"/>
              </a:rPr>
              <a:t>gabygaby715@cyber.com</a:t>
            </a:r>
            <a:r>
              <a:rPr b="0" i="0" lang="en-US" sz="2400" u="sng">
                <a:solidFill>
                  <a:schemeClr val="hlink"/>
                </a:solidFill>
                <a:latin typeface="Arial"/>
                <a:ea typeface="Arial"/>
                <a:cs typeface="Arial"/>
                <a:sym typeface="Arial"/>
              </a:rPr>
              <a:t>.</a:t>
            </a:r>
            <a:r>
              <a:rPr b="0" i="0" lang="en-US" sz="2400" u="none">
                <a:solidFill>
                  <a:schemeClr val="dk1"/>
                </a:solidFill>
                <a:latin typeface="Arial"/>
                <a:ea typeface="Arial"/>
                <a:cs typeface="Arial"/>
                <a:sym typeface="Arial"/>
              </a:rPr>
              <a:t>gabygaby715@cyber.com.</a:t>
            </a:r>
            <a:r>
              <a:rPr b="0" i="0" lang="en-US" sz="2400" u="sng">
                <a:solidFill>
                  <a:schemeClr val="hlink"/>
                </a:solidFill>
                <a:latin typeface="Arial"/>
                <a:ea typeface="Arial"/>
                <a:cs typeface="Arial"/>
                <a:sym typeface="Arial"/>
              </a:rPr>
              <a:t>br</a:t>
            </a:r>
          </a:p>
          <a:p>
            <a:pPr indent="0" lvl="0" marL="0" marR="0" rtl="1" algn="ctr">
              <a:lnSpc>
                <a:spcPct val="100000"/>
              </a:lnSpc>
              <a:spcBef>
                <a:spcPts val="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0" lvl="0" marL="0" marR="0" rtl="1" algn="ctr">
              <a:lnSpc>
                <a:spcPct val="100000"/>
              </a:lnSpc>
              <a:spcBef>
                <a:spcPts val="0"/>
              </a:spcBef>
              <a:spcAft>
                <a:spcPts val="0"/>
              </a:spcAft>
              <a:buClr>
                <a:schemeClr val="dk1"/>
              </a:buClr>
              <a:buSzPct val="25000"/>
              <a:buFont typeface="Arial"/>
              <a:buNone/>
            </a:pPr>
            <a:r>
              <a:rPr b="0" i="0" lang="en-US" sz="2400" u="sng">
                <a:solidFill>
                  <a:schemeClr val="hlink"/>
                </a:solidFill>
                <a:latin typeface="Arial"/>
                <a:ea typeface="Arial"/>
                <a:cs typeface="Arial"/>
                <a:sym typeface="Arial"/>
              </a:rPr>
              <a:t>gabygaby715@</a:t>
            </a:r>
            <a:r>
              <a:rPr b="0" i="0" lang="en-US" sz="2400" u="none">
                <a:solidFill>
                  <a:schemeClr val="dk1"/>
                </a:solidFill>
                <a:latin typeface="Arial"/>
                <a:ea typeface="Arial"/>
                <a:cs typeface="Arial"/>
                <a:sym typeface="Arial"/>
              </a:rPr>
              <a:t>gabygaby715@</a:t>
            </a:r>
            <a:r>
              <a:rPr b="0" i="0" lang="en-US" sz="2400" u="sng">
                <a:solidFill>
                  <a:schemeClr val="hlink"/>
                </a:solidFill>
                <a:latin typeface="Arial"/>
                <a:ea typeface="Arial"/>
                <a:cs typeface="Arial"/>
                <a:sym typeface="Arial"/>
              </a:rPr>
              <a:t>hotmail</a:t>
            </a:r>
            <a:r>
              <a:rPr b="0" i="0" lang="en-US" sz="2400" u="none">
                <a:solidFill>
                  <a:schemeClr val="dk1"/>
                </a:solidFill>
                <a:latin typeface="Arial"/>
                <a:ea typeface="Arial"/>
                <a:cs typeface="Arial"/>
                <a:sym typeface="Arial"/>
              </a:rPr>
              <a:t>gabygaby715@hotmail</a:t>
            </a:r>
            <a:r>
              <a:rPr b="0" i="0" lang="en-US" sz="2400" u="sng">
                <a:solidFill>
                  <a:schemeClr val="hlink"/>
                </a:solidFill>
                <a:latin typeface="Arial"/>
                <a:ea typeface="Arial"/>
                <a:cs typeface="Arial"/>
                <a:sym typeface="Arial"/>
              </a:rPr>
              <a:t>.</a:t>
            </a:r>
            <a:r>
              <a:rPr b="0" i="0" lang="en-US" sz="2400" u="none">
                <a:solidFill>
                  <a:schemeClr val="dk1"/>
                </a:solidFill>
                <a:latin typeface="Arial"/>
                <a:ea typeface="Arial"/>
                <a:cs typeface="Arial"/>
                <a:sym typeface="Arial"/>
              </a:rPr>
              <a:t>gabygaby715@hotmail.</a:t>
            </a:r>
            <a:r>
              <a:rPr b="0" i="0" lang="en-US" sz="2400" u="sng">
                <a:solidFill>
                  <a:schemeClr val="hlink"/>
                </a:solidFill>
                <a:latin typeface="Arial"/>
                <a:ea typeface="Arial"/>
                <a:cs typeface="Arial"/>
                <a:sym typeface="Arial"/>
              </a:rPr>
              <a:t>com</a:t>
            </a:r>
          </a:p>
        </p:txBody>
      </p:sp>
      <p:sp>
        <p:nvSpPr>
          <p:cNvPr id="163" name="Shape 163"/>
          <p:cNvSpPr txBox="1"/>
          <p:nvPr/>
        </p:nvSpPr>
        <p:spPr>
          <a:xfrm>
            <a:off x="762000" y="2971800"/>
            <a:ext cx="7848599" cy="914400"/>
          </a:xfrm>
          <a:prstGeom prst="rect">
            <a:avLst/>
          </a:prstGeom>
          <a:noFill/>
          <a:ln>
            <a:noFill/>
          </a:ln>
        </p:spPr>
        <p:txBody>
          <a:bodyPr anchorCtr="0" anchor="t" bIns="0" lIns="0" rIns="0" tIns="0">
            <a:noAutofit/>
          </a:bodyPr>
          <a:lstStyle/>
          <a:p>
            <a:pPr indent="0" lvl="0" marL="0" marR="0" rtl="1" algn="ctr">
              <a:lnSpc>
                <a:spcPct val="100000"/>
              </a:lnSpc>
              <a:spcBef>
                <a:spcPts val="0"/>
              </a:spcBef>
              <a:spcAft>
                <a:spcPts val="0"/>
              </a:spcAft>
              <a:buClr>
                <a:srgbClr val="DCC7A0"/>
              </a:buClr>
              <a:buSzPct val="25000"/>
              <a:buFont typeface="Arial"/>
              <a:buNone/>
            </a:pPr>
            <a:r>
              <a:rPr b="1" i="0" lang="en-US" sz="1600" u="none">
                <a:solidFill>
                  <a:srgbClr val="DCC7A0"/>
                </a:solidFill>
                <a:latin typeface="Arial"/>
                <a:ea typeface="Arial"/>
                <a:cs typeface="Arial"/>
                <a:sym typeface="Arial"/>
              </a:rPr>
              <a:t>       </a:t>
            </a:r>
            <a:r>
              <a:rPr b="1" i="1" lang="en-US" sz="2000" u="none">
                <a:solidFill>
                  <a:srgbClr val="ECB57E"/>
                </a:solidFill>
                <a:latin typeface="Calibri"/>
                <a:ea typeface="Calibri"/>
                <a:cs typeface="Calibri"/>
                <a:sym typeface="Calibri"/>
              </a:rPr>
              <a:t>Cualquier consulta, clicar en cualquiera de los dos correos  </a:t>
            </a:r>
          </a:p>
          <a:p>
            <a:pPr indent="0" lvl="0" marL="0" marR="0" rtl="1" algn="ctr">
              <a:lnSpc>
                <a:spcPct val="100000"/>
              </a:lnSpc>
              <a:spcBef>
                <a:spcPts val="0"/>
              </a:spcBef>
              <a:spcAft>
                <a:spcPts val="0"/>
              </a:spcAft>
              <a:buClr>
                <a:schemeClr val="dk1"/>
              </a:buClr>
              <a:buFont typeface="Arial"/>
              <a:buNone/>
            </a:pPr>
            <a:r>
              <a:t/>
            </a:r>
            <a:endParaRPr b="1" i="1" sz="2000" u="none">
              <a:solidFill>
                <a:srgbClr val="ECB57E"/>
              </a:solidFill>
              <a:latin typeface="Calibri"/>
              <a:ea typeface="Calibri"/>
              <a:cs typeface="Calibri"/>
              <a:sym typeface="Calibri"/>
            </a:endParaRPr>
          </a:p>
          <a:p>
            <a:pPr indent="0" lvl="0" marL="0" marR="0" rtl="1" algn="ctr">
              <a:lnSpc>
                <a:spcPct val="100000"/>
              </a:lnSpc>
              <a:spcBef>
                <a:spcPts val="0"/>
              </a:spcBef>
              <a:spcAft>
                <a:spcPts val="0"/>
              </a:spcAft>
              <a:buClr>
                <a:srgbClr val="ECB57E"/>
              </a:buClr>
              <a:buSzPct val="25000"/>
              <a:buFont typeface="Calibri"/>
              <a:buNone/>
            </a:pPr>
            <a:r>
              <a:rPr b="1" i="1" lang="en-US" sz="2000" u="none">
                <a:solidFill>
                  <a:srgbClr val="ECB57E"/>
                </a:solidFill>
                <a:latin typeface="Calibri"/>
                <a:ea typeface="Calibri"/>
                <a:cs typeface="Calibri"/>
                <a:sym typeface="Calibri"/>
              </a:rPr>
              <a:t>El diccionario no está disponible ni en CD, ni en DVD, ni en on-line.</a:t>
            </a:r>
          </a:p>
        </p:txBody>
      </p:sp>
      <p:sp>
        <p:nvSpPr>
          <p:cNvPr id="164" name="Shape 164"/>
          <p:cNvSpPr txBox="1"/>
          <p:nvPr/>
        </p:nvSpPr>
        <p:spPr>
          <a:xfrm>
            <a:off x="228600" y="4953000"/>
            <a:ext cx="8915400" cy="685799"/>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ECB57E"/>
              </a:buClr>
              <a:buSzPct val="25000"/>
              <a:buFont typeface="Calibri"/>
              <a:buNone/>
            </a:pPr>
            <a:r>
              <a:rPr b="1" i="1" lang="en-US" sz="2800" u="none">
                <a:solidFill>
                  <a:srgbClr val="ECB57E"/>
                </a:solidFill>
                <a:latin typeface="Calibri"/>
                <a:ea typeface="Calibri"/>
                <a:cs typeface="Calibri"/>
                <a:sym typeface="Calibri"/>
              </a:rPr>
              <a:t>Difundamos lo nuestro, el arte peruano es ancestral. </a:t>
            </a:r>
          </a:p>
          <a:p>
            <a:pPr indent="0" lvl="0" marL="0" marR="0" rtl="1" algn="ctr">
              <a:lnSpc>
                <a:spcPct val="100000"/>
              </a:lnSpc>
              <a:spcBef>
                <a:spcPts val="560"/>
              </a:spcBef>
              <a:spcAft>
                <a:spcPts val="0"/>
              </a:spcAft>
              <a:buClr>
                <a:schemeClr val="dk1"/>
              </a:buClr>
              <a:buFont typeface="Arial"/>
              <a:buNone/>
            </a:pPr>
            <a:r>
              <a:t/>
            </a:r>
            <a:endParaRPr b="1" i="1" sz="2800" u="none">
              <a:solidFill>
                <a:srgbClr val="CC9900"/>
              </a:solidFill>
              <a:latin typeface="Arial"/>
              <a:ea typeface="Arial"/>
              <a:cs typeface="Arial"/>
              <a:sym typeface="Arial"/>
            </a:endParaRPr>
          </a:p>
          <a:p>
            <a:pPr indent="0" lvl="0" marL="0" marR="0" rtl="1" algn="ctr">
              <a:lnSpc>
                <a:spcPct val="100000"/>
              </a:lnSpc>
              <a:spcBef>
                <a:spcPts val="560"/>
              </a:spcBef>
              <a:spcAft>
                <a:spcPts val="0"/>
              </a:spcAft>
              <a:buClr>
                <a:srgbClr val="ECB57E"/>
              </a:buClr>
              <a:buSzPct val="25000"/>
              <a:buFont typeface="Calibri"/>
              <a:buNone/>
            </a:pPr>
            <a:r>
              <a:rPr b="1" i="1" lang="en-US" sz="2800" u="none">
                <a:solidFill>
                  <a:srgbClr val="ECB57E"/>
                </a:solidFill>
                <a:latin typeface="Calibri"/>
                <a:ea typeface="Calibri"/>
                <a:cs typeface="Calibri"/>
                <a:sym typeface="Calibri"/>
              </a:rPr>
              <a:t> Por favor reenviarlo a sus contactos.</a:t>
            </a:r>
            <a:r>
              <a:rPr b="1" i="1" lang="en-US" sz="2800" u="none">
                <a:solidFill>
                  <a:srgbClr val="DCC7A0"/>
                </a:solidFill>
                <a:latin typeface="Arial"/>
                <a:ea typeface="Arial"/>
                <a:cs typeface="Arial"/>
                <a:sym typeface="Arial"/>
              </a:rPr>
              <a:t> </a:t>
            </a:r>
            <a:r>
              <a:rPr b="1" i="0" lang="en-US" sz="2800" u="sng">
                <a:solidFill>
                  <a:srgbClr val="DCC7A0"/>
                </a:solidFill>
                <a:latin typeface="Arial"/>
                <a:ea typeface="Arial"/>
                <a:cs typeface="Arial"/>
                <a:sym typeface="Arial"/>
              </a:rPr>
              <a:t> </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168" name="Shape 168"/>
        <p:cNvGrpSpPr/>
        <p:nvPr/>
      </p:nvGrpSpPr>
      <p:grpSpPr>
        <a:xfrm>
          <a:off x="0" y="0"/>
          <a:ext cx="0" cy="0"/>
          <a:chOff x="0" y="0"/>
          <a:chExt cx="0" cy="0"/>
        </a:xfrm>
      </p:grpSpPr>
      <p:sp>
        <p:nvSpPr>
          <p:cNvPr id="169" name="Shape 169"/>
          <p:cNvSpPr txBox="1"/>
          <p:nvPr/>
        </p:nvSpPr>
        <p:spPr>
          <a:xfrm>
            <a:off x="0" y="0"/>
            <a:ext cx="8534399" cy="990599"/>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FFCC00"/>
              </a:buClr>
              <a:buSzPct val="25000"/>
              <a:buFont typeface="Arial"/>
              <a:buNone/>
            </a:pPr>
            <a:r>
              <a:rPr b="1" i="1" lang="en-US" sz="6600" u="none">
                <a:solidFill>
                  <a:srgbClr val="FFCC00"/>
                </a:solidFill>
                <a:latin typeface="Arial"/>
                <a:ea typeface="Arial"/>
                <a:cs typeface="Arial"/>
                <a:sym typeface="Arial"/>
              </a:rPr>
              <a:t>El Arte nos hace Inmortales</a:t>
            </a:r>
          </a:p>
        </p:txBody>
      </p:sp>
      <p:pic>
        <p:nvPicPr>
          <p:cNvPr id="170" name="Shape 170"/>
          <p:cNvPicPr preferRelativeResize="0"/>
          <p:nvPr/>
        </p:nvPicPr>
        <p:blipFill rotWithShape="1">
          <a:blip r:embed="rId3">
            <a:alphaModFix/>
          </a:blip>
          <a:srcRect b="0" l="0" r="0" t="0"/>
          <a:stretch/>
        </p:blipFill>
        <p:spPr>
          <a:xfrm>
            <a:off x="3657600" y="1981200"/>
            <a:ext cx="1730374" cy="1828800"/>
          </a:xfrm>
          <a:prstGeom prst="rect">
            <a:avLst/>
          </a:prstGeom>
          <a:noFill/>
          <a:ln>
            <a:noFill/>
          </a:ln>
        </p:spPr>
      </p:pic>
      <p:sp>
        <p:nvSpPr>
          <p:cNvPr id="171" name="Shape 171"/>
          <p:cNvSpPr txBox="1"/>
          <p:nvPr/>
        </p:nvSpPr>
        <p:spPr>
          <a:xfrm>
            <a:off x="6394450" y="5791200"/>
            <a:ext cx="2749549" cy="244474"/>
          </a:xfrm>
          <a:prstGeom prst="rect">
            <a:avLst/>
          </a:prstGeom>
          <a:noFill/>
          <a:ln>
            <a:noFill/>
          </a:ln>
        </p:spPr>
        <p:txBody>
          <a:bodyPr anchorCtr="0" anchor="t" bIns="0" lIns="0" rIns="0" tIns="0">
            <a:noAutofit/>
          </a:bodyPr>
          <a:lstStyle/>
          <a:p>
            <a:pPr indent="0" lvl="0" marL="0" marR="0" rtl="1" algn="r">
              <a:lnSpc>
                <a:spcPct val="100000"/>
              </a:lnSpc>
              <a:spcBef>
                <a:spcPts val="0"/>
              </a:spcBef>
              <a:spcAft>
                <a:spcPts val="0"/>
              </a:spcAft>
              <a:buClr>
                <a:srgbClr val="DEBF02"/>
              </a:buClr>
              <a:buSzPct val="25000"/>
              <a:buFont typeface="Arial Narrow"/>
              <a:buNone/>
            </a:pPr>
            <a:r>
              <a:rPr b="1" i="1" lang="en-US" sz="1600" u="none">
                <a:solidFill>
                  <a:srgbClr val="DEBF02"/>
                </a:solidFill>
                <a:latin typeface="Arial Narrow"/>
                <a:ea typeface="Arial Narrow"/>
                <a:cs typeface="Arial Narrow"/>
                <a:sym typeface="Arial Narrow"/>
              </a:rPr>
              <a:t>*</a:t>
            </a:r>
          </a:p>
        </p:txBody>
      </p:sp>
      <p:sp>
        <p:nvSpPr>
          <p:cNvPr id="172" name="Shape 172"/>
          <p:cNvSpPr txBox="1"/>
          <p:nvPr/>
        </p:nvSpPr>
        <p:spPr>
          <a:xfrm>
            <a:off x="5791200" y="5791200"/>
            <a:ext cx="1066799" cy="244474"/>
          </a:xfrm>
          <a:prstGeom prst="rect">
            <a:avLst/>
          </a:prstGeom>
          <a:noFill/>
          <a:ln>
            <a:noFill/>
          </a:ln>
        </p:spPr>
        <p:txBody>
          <a:bodyPr anchorCtr="0" anchor="t" bIns="0" lIns="0" rIns="0" tIns="0">
            <a:noAutofit/>
          </a:bodyPr>
          <a:lstStyle/>
          <a:p>
            <a:pPr indent="0" lvl="0" marL="0" marR="0" rtl="1" algn="r">
              <a:lnSpc>
                <a:spcPct val="100000"/>
              </a:lnSpc>
              <a:spcBef>
                <a:spcPts val="0"/>
              </a:spcBef>
              <a:spcAft>
                <a:spcPts val="0"/>
              </a:spcAft>
              <a:buClr>
                <a:srgbClr val="DEBF02"/>
              </a:buClr>
              <a:buSzPct val="25000"/>
              <a:buFont typeface="Arial Narrow"/>
              <a:buNone/>
            </a:pPr>
            <a:r>
              <a:rPr b="1" i="1" lang="en-US" sz="1600" u="none">
                <a:solidFill>
                  <a:srgbClr val="DEBF02"/>
                </a:solidFill>
                <a:latin typeface="Arial Narrow"/>
                <a:ea typeface="Arial Narrow"/>
                <a:cs typeface="Arial Narrow"/>
                <a:sym typeface="Arial Narrow"/>
              </a:rPr>
              <a:t>Hoy es:</a:t>
            </a:r>
          </a:p>
        </p:txBody>
      </p:sp>
      <p:sp>
        <p:nvSpPr>
          <p:cNvPr id="173" name="Shape 173"/>
          <p:cNvSpPr txBox="1"/>
          <p:nvPr/>
        </p:nvSpPr>
        <p:spPr>
          <a:xfrm>
            <a:off x="6781800" y="6172200"/>
            <a:ext cx="2362200" cy="400049"/>
          </a:xfrm>
          <a:prstGeom prst="rect">
            <a:avLst/>
          </a:prstGeom>
          <a:gradFill>
            <a:gsLst>
              <a:gs pos="0">
                <a:srgbClr val="A08200"/>
              </a:gs>
              <a:gs pos="50000">
                <a:srgbClr val="E4B900"/>
              </a:gs>
              <a:gs pos="100000">
                <a:srgbClr val="A08200"/>
              </a:gs>
            </a:gsLst>
            <a:lin ang="5400000" scaled="0"/>
          </a:gradFill>
          <a:ln cap="flat" cmpd="tri" w="95250">
            <a:solidFill>
              <a:srgbClr val="2C2D27"/>
            </a:solidFill>
            <a:prstDash val="solid"/>
            <a:miter/>
            <a:headEnd len="med" w="med" type="none"/>
            <a:tailEnd len="med" w="med" type="none"/>
          </a:ln>
        </p:spPr>
        <p:txBody>
          <a:bodyPr anchorCtr="0" anchor="t" bIns="45700" lIns="91425" rIns="91425" tIns="45700">
            <a:noAutofit/>
          </a:bodyPr>
          <a:lstStyle/>
          <a:p>
            <a:pPr indent="0" lvl="0" marL="0" marR="0" rtl="1" algn="r">
              <a:lnSpc>
                <a:spcPct val="100000"/>
              </a:lnSpc>
              <a:spcBef>
                <a:spcPts val="0"/>
              </a:spcBef>
              <a:spcAft>
                <a:spcPts val="0"/>
              </a:spcAft>
              <a:buClr>
                <a:srgbClr val="000000"/>
              </a:buClr>
              <a:buSzPct val="25000"/>
              <a:buFont typeface="Arial"/>
              <a:buNone/>
            </a:pPr>
            <a:r>
              <a:rPr b="1" i="1" lang="en-US" sz="1400" u="none">
                <a:solidFill>
                  <a:srgbClr val="000000"/>
                </a:solidFill>
                <a:latin typeface="Arial"/>
                <a:ea typeface="Arial"/>
                <a:cs typeface="Arial"/>
                <a:sym typeface="Arial"/>
              </a:rPr>
              <a:t>Son: *</a:t>
            </a:r>
          </a:p>
        </p:txBody>
      </p:sp>
      <p:sp>
        <p:nvSpPr>
          <p:cNvPr id="174" name="Shape 174"/>
          <p:cNvSpPr txBox="1"/>
          <p:nvPr/>
        </p:nvSpPr>
        <p:spPr>
          <a:xfrm>
            <a:off x="0" y="5105400"/>
            <a:ext cx="3886200" cy="990599"/>
          </a:xfrm>
          <a:prstGeom prst="rect">
            <a:avLst/>
          </a:prstGeom>
          <a:noFill/>
          <a:ln>
            <a:noFill/>
          </a:ln>
        </p:spPr>
        <p:txBody>
          <a:bodyPr anchorCtr="0" anchor="t" bIns="45700" lIns="91425" rIns="91425" tIns="45700">
            <a:noAutofit/>
          </a:bodyPr>
          <a:lstStyle/>
          <a:p>
            <a:pPr indent="-342900" lvl="0" marL="342900" marR="0" rtl="1" algn="ctr">
              <a:lnSpc>
                <a:spcPct val="100000"/>
              </a:lnSpc>
              <a:spcBef>
                <a:spcPts val="0"/>
              </a:spcBef>
              <a:spcAft>
                <a:spcPts val="0"/>
              </a:spcAft>
              <a:buClr>
                <a:srgbClr val="ECB57E"/>
              </a:buClr>
              <a:buSzPct val="25000"/>
              <a:buFont typeface="Calibri"/>
              <a:buNone/>
            </a:pPr>
            <a:r>
              <a:rPr b="1" i="1" lang="en-US" sz="1600" u="none">
                <a:solidFill>
                  <a:srgbClr val="ECB57E"/>
                </a:solidFill>
                <a:latin typeface="Calibri"/>
                <a:ea typeface="Calibri"/>
                <a:cs typeface="Calibri"/>
                <a:sym typeface="Calibri"/>
              </a:rPr>
              <a:t>Las imágenes desde el programa  Nº 1 se pueden ver en el Boletín de New York. Clicar, doble, abajo</a:t>
            </a:r>
          </a:p>
          <a:p>
            <a:pPr indent="-342900" lvl="0" marL="342900" marR="0" rtl="1" algn="ctr">
              <a:lnSpc>
                <a:spcPct val="100000"/>
              </a:lnSpc>
              <a:spcBef>
                <a:spcPts val="1000"/>
              </a:spcBef>
              <a:spcAft>
                <a:spcPts val="0"/>
              </a:spcAft>
              <a:buClr>
                <a:srgbClr val="FF0000"/>
              </a:buClr>
              <a:buSzPct val="25000"/>
              <a:buFont typeface="Arial"/>
              <a:buNone/>
            </a:pPr>
            <a:r>
              <a:rPr b="1" i="0" lang="en-US" sz="2000" u="sng">
                <a:solidFill>
                  <a:schemeClr val="hlink"/>
                </a:solidFill>
                <a:latin typeface="Arial"/>
                <a:ea typeface="Arial"/>
                <a:cs typeface="Arial"/>
                <a:sym typeface="Arial"/>
              </a:rPr>
              <a:t>http</a:t>
            </a:r>
            <a:r>
              <a:rPr b="1" i="0" lang="en-US" sz="2000" u="sng">
                <a:solidFill>
                  <a:srgbClr val="FF0000"/>
                </a:solidFill>
                <a:latin typeface="Arial"/>
                <a:ea typeface="Arial"/>
                <a:cs typeface="Arial"/>
                <a:sym typeface="Arial"/>
              </a:rPr>
              <a:t>http</a:t>
            </a:r>
            <a:r>
              <a:rPr b="1" i="0" lang="en-US" sz="2000" u="sng">
                <a:solidFill>
                  <a:schemeClr val="hlink"/>
                </a:solidFill>
                <a:latin typeface="Arial"/>
                <a:ea typeface="Arial"/>
                <a:cs typeface="Arial"/>
                <a:sym typeface="Arial"/>
              </a:rPr>
              <a:t>://</a:t>
            </a:r>
            <a:r>
              <a:rPr b="1" i="0" lang="en-US" sz="2000" u="sng">
                <a:solidFill>
                  <a:srgbClr val="FF0000"/>
                </a:solidFill>
                <a:latin typeface="Arial"/>
                <a:ea typeface="Arial"/>
                <a:cs typeface="Arial"/>
                <a:sym typeface="Arial"/>
              </a:rPr>
              <a:t>http://</a:t>
            </a:r>
            <a:r>
              <a:rPr b="1" i="0" lang="en-US" sz="2000" u="sng">
                <a:solidFill>
                  <a:schemeClr val="hlink"/>
                </a:solidFill>
                <a:latin typeface="Arial"/>
                <a:ea typeface="Arial"/>
                <a:cs typeface="Arial"/>
                <a:sym typeface="Arial"/>
              </a:rPr>
              <a:t>www</a:t>
            </a:r>
            <a:r>
              <a:rPr b="1" i="0" lang="en-US" sz="2000" u="sng">
                <a:solidFill>
                  <a:srgbClr val="FF0000"/>
                </a:solidFill>
                <a:latin typeface="Arial"/>
                <a:ea typeface="Arial"/>
                <a:cs typeface="Arial"/>
                <a:sym typeface="Arial"/>
              </a:rPr>
              <a:t>http://www</a:t>
            </a:r>
            <a:r>
              <a:rPr b="1" i="0" lang="en-US" sz="2000" u="sng">
                <a:solidFill>
                  <a:schemeClr val="hlink"/>
                </a:solidFill>
                <a:latin typeface="Arial"/>
                <a:ea typeface="Arial"/>
                <a:cs typeface="Arial"/>
                <a:sym typeface="Arial"/>
              </a:rPr>
              <a:t>.</a:t>
            </a:r>
            <a:r>
              <a:rPr b="1" i="0" lang="en-US" sz="2000" u="sng">
                <a:solidFill>
                  <a:srgbClr val="FF0000"/>
                </a:solidFill>
                <a:latin typeface="Arial"/>
                <a:ea typeface="Arial"/>
                <a:cs typeface="Arial"/>
                <a:sym typeface="Arial"/>
              </a:rPr>
              <a:t>http://www.</a:t>
            </a:r>
            <a:r>
              <a:rPr b="1" i="0" lang="en-US" sz="2000" u="sng">
                <a:solidFill>
                  <a:schemeClr val="hlink"/>
                </a:solidFill>
                <a:latin typeface="Arial"/>
                <a:ea typeface="Arial"/>
                <a:cs typeface="Arial"/>
                <a:sym typeface="Arial"/>
              </a:rPr>
              <a:t>boletindenewyork</a:t>
            </a:r>
            <a:r>
              <a:rPr b="1" i="0" lang="en-US" sz="2000" u="sng">
                <a:solidFill>
                  <a:srgbClr val="FF0000"/>
                </a:solidFill>
                <a:latin typeface="Arial"/>
                <a:ea typeface="Arial"/>
                <a:cs typeface="Arial"/>
                <a:sym typeface="Arial"/>
              </a:rPr>
              <a:t>http://www.boletindenewyork</a:t>
            </a:r>
            <a:r>
              <a:rPr b="1" i="0" lang="en-US" sz="2000" u="sng">
                <a:solidFill>
                  <a:schemeClr val="hlink"/>
                </a:solidFill>
                <a:latin typeface="Arial"/>
                <a:ea typeface="Arial"/>
                <a:cs typeface="Arial"/>
                <a:sym typeface="Arial"/>
              </a:rPr>
              <a:t>.</a:t>
            </a:r>
            <a:r>
              <a:rPr b="1" i="0" lang="en-US" sz="2000" u="sng">
                <a:solidFill>
                  <a:srgbClr val="FF0000"/>
                </a:solidFill>
                <a:latin typeface="Arial"/>
                <a:ea typeface="Arial"/>
                <a:cs typeface="Arial"/>
                <a:sym typeface="Arial"/>
              </a:rPr>
              <a:t>http://www.boletindenewyork.</a:t>
            </a:r>
            <a:r>
              <a:rPr b="1" i="0" lang="en-US" sz="2000" u="sng">
                <a:solidFill>
                  <a:schemeClr val="hlink"/>
                </a:solidFill>
                <a:latin typeface="Arial"/>
                <a:ea typeface="Arial"/>
                <a:cs typeface="Arial"/>
                <a:sym typeface="Arial"/>
              </a:rPr>
              <a:t>com</a:t>
            </a:r>
            <a:r>
              <a:rPr b="1" i="0" lang="en-US" sz="2000" u="sng">
                <a:solidFill>
                  <a:srgbClr val="FF0000"/>
                </a:solidFill>
                <a:latin typeface="Arial"/>
                <a:ea typeface="Arial"/>
                <a:cs typeface="Arial"/>
                <a:sym typeface="Arial"/>
              </a:rPr>
              <a:t>http://www.boletindenewyork.com</a:t>
            </a:r>
            <a:r>
              <a:rPr b="1" i="0" lang="en-US" sz="2000" u="sng">
                <a:solidFill>
                  <a:schemeClr val="hlink"/>
                </a:solidFill>
                <a:latin typeface="Arial"/>
                <a:ea typeface="Arial"/>
                <a:cs typeface="Arial"/>
                <a:sym typeface="Arial"/>
              </a:rPr>
              <a:t>/</a:t>
            </a:r>
            <a:r>
              <a:rPr b="1" i="0" lang="en-US" sz="2000" u="sng">
                <a:solidFill>
                  <a:srgbClr val="FF0000"/>
                </a:solidFill>
                <a:latin typeface="Arial"/>
                <a:ea typeface="Arial"/>
                <a:cs typeface="Arial"/>
                <a:sym typeface="Arial"/>
              </a:rPr>
              <a:t>http://www.boletindenewyork.com/</a:t>
            </a:r>
            <a:r>
              <a:rPr b="1" i="0" lang="en-US" sz="2000" u="sng">
                <a:solidFill>
                  <a:schemeClr val="hlink"/>
                </a:solidFill>
                <a:latin typeface="Arial"/>
                <a:ea typeface="Arial"/>
                <a:cs typeface="Arial"/>
                <a:sym typeface="Arial"/>
              </a:rPr>
              <a:t>ArtistasPlasticos</a:t>
            </a:r>
            <a:r>
              <a:rPr b="1" i="0" lang="en-US" sz="2000" u="sng">
                <a:solidFill>
                  <a:srgbClr val="FF0000"/>
                </a:solidFill>
                <a:latin typeface="Arial"/>
                <a:ea typeface="Arial"/>
                <a:cs typeface="Arial"/>
                <a:sym typeface="Arial"/>
              </a:rPr>
              <a:t>http://www.boletindenewyork.com/ArtistasPlasticos</a:t>
            </a:r>
            <a:r>
              <a:rPr b="1" i="0" lang="en-US" sz="2000" u="sng">
                <a:solidFill>
                  <a:schemeClr val="hlink"/>
                </a:solidFill>
                <a:latin typeface="Arial"/>
                <a:ea typeface="Arial"/>
                <a:cs typeface="Arial"/>
                <a:sym typeface="Arial"/>
              </a:rPr>
              <a:t>.</a:t>
            </a:r>
            <a:r>
              <a:rPr b="1" i="0" lang="en-US" sz="2000" u="sng">
                <a:solidFill>
                  <a:srgbClr val="FF0000"/>
                </a:solidFill>
                <a:latin typeface="Arial"/>
                <a:ea typeface="Arial"/>
                <a:cs typeface="Arial"/>
                <a:sym typeface="Arial"/>
              </a:rPr>
              <a:t>http://www.boletindenewyork.com/ArtistasPlasticos.</a:t>
            </a:r>
            <a:r>
              <a:rPr b="1" i="0" lang="en-US" sz="2000" u="sng">
                <a:solidFill>
                  <a:schemeClr val="hlink"/>
                </a:solidFill>
                <a:latin typeface="Arial"/>
                <a:ea typeface="Arial"/>
                <a:cs typeface="Arial"/>
                <a:sym typeface="Arial"/>
              </a:rPr>
              <a:t>htm</a:t>
            </a:r>
            <a:r>
              <a:rPr b="1" i="0" lang="en-US" sz="2400" u="sng">
                <a:solidFill>
                  <a:schemeClr val="dk1"/>
                </a:solidFill>
                <a:latin typeface="Arial"/>
                <a:ea typeface="Arial"/>
                <a:cs typeface="Arial"/>
                <a:sym typeface="Arial"/>
              </a:rPr>
              <a:t> </a:t>
            </a:r>
          </a:p>
        </p:txBody>
      </p:sp>
      <p:sp>
        <p:nvSpPr>
          <p:cNvPr id="175" name="Shape 175"/>
          <p:cNvSpPr txBox="1"/>
          <p:nvPr/>
        </p:nvSpPr>
        <p:spPr>
          <a:xfrm>
            <a:off x="0" y="4038600"/>
            <a:ext cx="3429000" cy="671511"/>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ECB57E"/>
              </a:buClr>
              <a:buSzPct val="25000"/>
              <a:buFont typeface="Calibri"/>
              <a:buNone/>
            </a:pPr>
            <a:r>
              <a:rPr b="1" i="1" lang="en-US" sz="2000" u="none">
                <a:solidFill>
                  <a:srgbClr val="ECB57E"/>
                </a:solidFill>
                <a:latin typeface="Calibri"/>
                <a:ea typeface="Calibri"/>
                <a:cs typeface="Calibri"/>
                <a:sym typeface="Calibri"/>
              </a:rPr>
              <a:t>Sitio oficial- Etniluminidad</a:t>
            </a:r>
          </a:p>
          <a:p>
            <a:pPr indent="0" lvl="0" marL="0" marR="0" rtl="1" algn="ctr">
              <a:lnSpc>
                <a:spcPct val="100000"/>
              </a:lnSpc>
              <a:spcBef>
                <a:spcPts val="0"/>
              </a:spcBef>
              <a:spcAft>
                <a:spcPts val="0"/>
              </a:spcAft>
              <a:buClr>
                <a:schemeClr val="dk1"/>
              </a:buClr>
              <a:buSzPct val="25000"/>
              <a:buFont typeface="Arial"/>
              <a:buNone/>
            </a:pPr>
            <a:r>
              <a:rPr b="1" i="0" lang="en-US" sz="1800" u="sng">
                <a:solidFill>
                  <a:schemeClr val="hlink"/>
                </a:solidFill>
                <a:latin typeface="Arial"/>
                <a:ea typeface="Arial"/>
                <a:cs typeface="Arial"/>
                <a:sym typeface="Arial"/>
              </a:rPr>
              <a:t>http</a:t>
            </a:r>
            <a:r>
              <a:rPr b="1" i="0" lang="en-US" sz="1800" u="none">
                <a:solidFill>
                  <a:schemeClr val="dk1"/>
                </a:solidFill>
                <a:latin typeface="Arial"/>
                <a:ea typeface="Arial"/>
                <a:cs typeface="Arial"/>
                <a:sym typeface="Arial"/>
              </a:rPr>
              <a:t>http</a:t>
            </a:r>
            <a:r>
              <a:rPr b="1" i="0" lang="en-US" sz="1800" u="sng">
                <a:solidFill>
                  <a:schemeClr val="hlink"/>
                </a:solidFill>
                <a:latin typeface="Arial"/>
                <a:ea typeface="Arial"/>
                <a:cs typeface="Arial"/>
                <a:sym typeface="Arial"/>
              </a:rPr>
              <a:t>://</a:t>
            </a:r>
            <a:r>
              <a:rPr b="1" i="0" lang="en-US" sz="1800" u="none">
                <a:solidFill>
                  <a:schemeClr val="dk1"/>
                </a:solidFill>
                <a:latin typeface="Arial"/>
                <a:ea typeface="Arial"/>
                <a:cs typeface="Arial"/>
                <a:sym typeface="Arial"/>
              </a:rPr>
              <a:t>http://</a:t>
            </a:r>
            <a:r>
              <a:rPr b="1" i="0" lang="en-US" sz="1800" u="sng">
                <a:solidFill>
                  <a:schemeClr val="hlink"/>
                </a:solidFill>
                <a:latin typeface="Arial"/>
                <a:ea typeface="Arial"/>
                <a:cs typeface="Arial"/>
                <a:sym typeface="Arial"/>
              </a:rPr>
              <a:t>glavarello</a:t>
            </a:r>
            <a:r>
              <a:rPr b="1" i="0" lang="en-US" sz="1800" u="none">
                <a:solidFill>
                  <a:schemeClr val="dk1"/>
                </a:solidFill>
                <a:latin typeface="Arial"/>
                <a:ea typeface="Arial"/>
                <a:cs typeface="Arial"/>
                <a:sym typeface="Arial"/>
              </a:rPr>
              <a:t>http://glavarello</a:t>
            </a:r>
            <a:r>
              <a:rPr b="1" i="0" lang="en-US" sz="1800" u="sng">
                <a:solidFill>
                  <a:schemeClr val="hlink"/>
                </a:solidFill>
                <a:latin typeface="Arial"/>
                <a:ea typeface="Arial"/>
                <a:cs typeface="Arial"/>
                <a:sym typeface="Arial"/>
              </a:rPr>
              <a:t>.</a:t>
            </a:r>
            <a:r>
              <a:rPr b="1" i="0" lang="en-US" sz="1800" u="none">
                <a:solidFill>
                  <a:schemeClr val="dk1"/>
                </a:solidFill>
                <a:latin typeface="Arial"/>
                <a:ea typeface="Arial"/>
                <a:cs typeface="Arial"/>
                <a:sym typeface="Arial"/>
              </a:rPr>
              <a:t>http://glavarello.</a:t>
            </a:r>
            <a:r>
              <a:rPr b="1" i="0" lang="en-US" sz="1800" u="sng">
                <a:solidFill>
                  <a:schemeClr val="hlink"/>
                </a:solidFill>
                <a:latin typeface="Arial"/>
                <a:ea typeface="Arial"/>
                <a:cs typeface="Arial"/>
                <a:sym typeface="Arial"/>
              </a:rPr>
              <a:t>ning</a:t>
            </a:r>
            <a:r>
              <a:rPr b="1" i="0" lang="en-US" sz="1800" u="none">
                <a:solidFill>
                  <a:schemeClr val="dk1"/>
                </a:solidFill>
                <a:latin typeface="Arial"/>
                <a:ea typeface="Arial"/>
                <a:cs typeface="Arial"/>
                <a:sym typeface="Arial"/>
              </a:rPr>
              <a:t>http://glavarello.ning</a:t>
            </a:r>
            <a:r>
              <a:rPr b="1" i="0" lang="en-US" sz="1800" u="sng">
                <a:solidFill>
                  <a:schemeClr val="hlink"/>
                </a:solidFill>
                <a:latin typeface="Arial"/>
                <a:ea typeface="Arial"/>
                <a:cs typeface="Arial"/>
                <a:sym typeface="Arial"/>
              </a:rPr>
              <a:t>.</a:t>
            </a:r>
            <a:r>
              <a:rPr b="1" i="0" lang="en-US" sz="1800" u="none">
                <a:solidFill>
                  <a:schemeClr val="dk1"/>
                </a:solidFill>
                <a:latin typeface="Arial"/>
                <a:ea typeface="Arial"/>
                <a:cs typeface="Arial"/>
                <a:sym typeface="Arial"/>
              </a:rPr>
              <a:t>http://glavarello.ning.</a:t>
            </a:r>
            <a:r>
              <a:rPr b="1" i="0" lang="en-US" sz="1800" u="sng">
                <a:solidFill>
                  <a:schemeClr val="hlink"/>
                </a:solidFill>
                <a:latin typeface="Arial"/>
                <a:ea typeface="Arial"/>
                <a:cs typeface="Arial"/>
                <a:sym typeface="Arial"/>
              </a:rPr>
              <a:t>com</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35" name="Shape 35"/>
        <p:cNvGrpSpPr/>
        <p:nvPr/>
      </p:nvGrpSpPr>
      <p:grpSpPr>
        <a:xfrm>
          <a:off x="0" y="0"/>
          <a:ext cx="0" cy="0"/>
          <a:chOff x="0" y="0"/>
          <a:chExt cx="0" cy="0"/>
        </a:xfrm>
      </p:grpSpPr>
      <p:sp>
        <p:nvSpPr>
          <p:cNvPr id="36" name="Shape 36"/>
          <p:cNvSpPr txBox="1"/>
          <p:nvPr/>
        </p:nvSpPr>
        <p:spPr>
          <a:xfrm>
            <a:off x="5715000" y="304800"/>
            <a:ext cx="3429000" cy="696912"/>
          </a:xfrm>
          <a:prstGeom prst="rect">
            <a:avLst/>
          </a:prstGeom>
          <a:noFill/>
          <a:ln>
            <a:noFill/>
          </a:ln>
        </p:spPr>
        <p:txBody>
          <a:bodyPr anchorCtr="0" anchor="t" bIns="45700" lIns="91425" rIns="91425" tIns="45700">
            <a:noAutofit/>
          </a:bodyPr>
          <a:lstStyle/>
          <a:p>
            <a:pPr indent="0" lvl="0" marL="0" marR="0" rtl="1" algn="ctr">
              <a:lnSpc>
                <a:spcPct val="90000"/>
              </a:lnSpc>
              <a:spcBef>
                <a:spcPts val="0"/>
              </a:spcBef>
              <a:spcAft>
                <a:spcPts val="0"/>
              </a:spcAft>
              <a:buClr>
                <a:srgbClr val="DAD3AE"/>
              </a:buClr>
              <a:buSzPct val="25000"/>
              <a:buFont typeface="Calibri"/>
              <a:buNone/>
            </a:pPr>
            <a:r>
              <a:rPr b="1" i="1" lang="en-US" sz="2000" u="sng">
                <a:solidFill>
                  <a:srgbClr val="DAD3AE"/>
                </a:solidFill>
                <a:latin typeface="Calibri"/>
                <a:ea typeface="Calibri"/>
                <a:cs typeface="Calibri"/>
                <a:sym typeface="Calibri"/>
              </a:rPr>
              <a:t>Vinatea, caricaturista</a:t>
            </a:r>
          </a:p>
          <a:p>
            <a:pPr indent="0" lvl="0" marL="0" marR="0" rtl="1" algn="ctr">
              <a:lnSpc>
                <a:spcPct val="90000"/>
              </a:lnSpc>
              <a:spcBef>
                <a:spcPts val="0"/>
              </a:spcBef>
              <a:spcAft>
                <a:spcPts val="0"/>
              </a:spcAft>
              <a:buClr>
                <a:schemeClr val="dk1"/>
              </a:buClr>
              <a:buFont typeface="Arial"/>
              <a:buNone/>
            </a:pPr>
            <a:r>
              <a:t/>
            </a:r>
            <a:endParaRPr b="1" i="1" sz="1200" u="sng">
              <a:solidFill>
                <a:srgbClr val="FFD685"/>
              </a:solidFill>
              <a:latin typeface="Calibri"/>
              <a:ea typeface="Calibri"/>
              <a:cs typeface="Calibri"/>
              <a:sym typeface="Calibri"/>
            </a:endParaRPr>
          </a:p>
          <a:p>
            <a:pPr indent="0" lvl="0" marL="0" marR="0" rtl="1" algn="r">
              <a:lnSpc>
                <a:spcPct val="100000"/>
              </a:lnSpc>
              <a:spcBef>
                <a:spcPts val="0"/>
              </a:spcBef>
              <a:spcAft>
                <a:spcPts val="0"/>
              </a:spcAft>
              <a:buNone/>
            </a:pPr>
            <a:r>
              <a:t/>
            </a:r>
            <a:endParaRPr b="1" i="1" sz="1200" u="sng">
              <a:solidFill>
                <a:srgbClr val="FFD685"/>
              </a:solidFill>
              <a:latin typeface="Calibri"/>
              <a:ea typeface="Calibri"/>
              <a:cs typeface="Calibri"/>
              <a:sym typeface="Calibri"/>
            </a:endParaRPr>
          </a:p>
        </p:txBody>
      </p:sp>
      <p:sp>
        <p:nvSpPr>
          <p:cNvPr id="37" name="Shape 37"/>
          <p:cNvSpPr txBox="1"/>
          <p:nvPr/>
        </p:nvSpPr>
        <p:spPr>
          <a:xfrm>
            <a:off x="7086600" y="-38777862"/>
            <a:ext cx="3276600" cy="19896137"/>
          </a:xfrm>
          <a:prstGeom prst="rect">
            <a:avLst/>
          </a:prstGeom>
          <a:noFill/>
          <a:ln>
            <a:noFill/>
          </a:ln>
        </p:spPr>
        <p:txBody>
          <a:bodyPr anchorCtr="0" anchor="t" bIns="45700" lIns="91425" rIns="91425" tIns="45700">
            <a:noAutofit/>
          </a:bodyPr>
          <a:lstStyle/>
          <a:p>
            <a:pPr indent="0" lvl="0" marL="0" marR="0" rtl="1" algn="l">
              <a:lnSpc>
                <a:spcPct val="100000"/>
              </a:lnSpc>
              <a:spcBef>
                <a:spcPts val="0"/>
              </a:spcBef>
              <a:spcAft>
                <a:spcPts val="0"/>
              </a:spcAft>
              <a:buClr>
                <a:srgbClr val="FF0066"/>
              </a:buClr>
              <a:buSzPct val="25000"/>
              <a:buFont typeface="Arial"/>
              <a:buNone/>
            </a:pPr>
            <a:r>
              <a:rPr b="1" i="1" lang="en-US" sz="2000" u="none">
                <a:solidFill>
                  <a:srgbClr val="FF0066"/>
                </a:solidFill>
                <a:latin typeface="Arial"/>
                <a:ea typeface="Arial"/>
                <a:cs typeface="Arial"/>
                <a:sym typeface="Arial"/>
              </a:rPr>
              <a:t>                                                     </a:t>
            </a:r>
          </a:p>
          <a:p>
            <a:pPr indent="0" lvl="0" marL="0" marR="0" rtl="1" algn="r">
              <a:lnSpc>
                <a:spcPct val="100000"/>
              </a:lnSpc>
              <a:spcBef>
                <a:spcPts val="0"/>
              </a:spcBef>
              <a:spcAft>
                <a:spcPts val="0"/>
              </a:spcAft>
              <a:buNone/>
            </a:pPr>
            <a:r>
              <a:t/>
            </a:r>
            <a:endParaRPr b="1" i="1" sz="1600" u="none">
              <a:solidFill>
                <a:srgbClr val="000000"/>
              </a:solidFill>
              <a:latin typeface="Calibri"/>
              <a:ea typeface="Calibri"/>
              <a:cs typeface="Calibri"/>
              <a:sym typeface="Calibri"/>
            </a:endParaRPr>
          </a:p>
        </p:txBody>
      </p:sp>
      <p:sp>
        <p:nvSpPr>
          <p:cNvPr id="38" name="Shape 38"/>
          <p:cNvSpPr txBox="1"/>
          <p:nvPr/>
        </p:nvSpPr>
        <p:spPr>
          <a:xfrm>
            <a:off x="5715000" y="914400"/>
            <a:ext cx="3429000" cy="5470525"/>
          </a:xfrm>
          <a:prstGeom prst="rect">
            <a:avLst/>
          </a:prstGeom>
          <a:noFill/>
          <a:ln>
            <a:noFill/>
          </a:ln>
        </p:spPr>
        <p:txBody>
          <a:bodyPr anchorCtr="0" anchor="t" bIns="45700" lIns="91425" rIns="91425" tIns="45700">
            <a:noAutofit/>
          </a:bodyPr>
          <a:lstStyle/>
          <a:p>
            <a:pPr indent="0" lvl="0" marL="0" marR="0" rtl="1" algn="just">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Colaboró con dibujos y caricaturas en las revistas de la época, formando por varios años parte del personal de la revista Mundial creada en 1920 y dirigida por Andrés Aramburú Salinas.</a:t>
            </a:r>
          </a:p>
          <a:p>
            <a:pPr indent="0" lvl="0" marL="0" marR="0" rtl="1" algn="just">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 </a:t>
            </a:r>
          </a:p>
          <a:p>
            <a:pPr indent="0" lvl="0" marL="0" marR="0" rtl="1" algn="just">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Como director artístico firmó como Vinatea Reinoso.</a:t>
            </a:r>
            <a:r>
              <a:rPr b="1" i="1" lang="en-US" sz="1600" u="none">
                <a:solidFill>
                  <a:srgbClr val="000000"/>
                </a:solidFill>
                <a:latin typeface="Calibri"/>
                <a:ea typeface="Calibri"/>
                <a:cs typeface="Calibri"/>
                <a:sym typeface="Calibri"/>
              </a:rPr>
              <a:t>-----------------------------</a:t>
            </a:r>
          </a:p>
          <a:p>
            <a:pPr indent="0" lvl="0" marL="0" marR="0" rtl="1" algn="just">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Sus trabajos como ilustrador y caricaturista se extendieron también a las revistas: La Hora, Sport Gráfico y Social, utilizando muchas veces los seudónimos de Coro y Vi-Rei, a partir de mayo de 1922  firmó como VI-REI, la misma que se registra en las caricaturas de la Revista Mundial.</a:t>
            </a:r>
            <a:r>
              <a:rPr b="1" i="1" lang="en-US" sz="1600" u="none">
                <a:solidFill>
                  <a:srgbClr val="000000"/>
                </a:solidFill>
                <a:latin typeface="Calibri"/>
                <a:ea typeface="Calibri"/>
                <a:cs typeface="Calibri"/>
                <a:sym typeface="Calibri"/>
              </a:rPr>
              <a:t>..-----</a:t>
            </a:r>
          </a:p>
          <a:p>
            <a:pPr indent="0" lvl="0" marL="0" marR="0" rtl="1" algn="just">
              <a:lnSpc>
                <a:spcPct val="100000"/>
              </a:lnSpc>
              <a:spcBef>
                <a:spcPts val="0"/>
              </a:spcBef>
              <a:spcAft>
                <a:spcPts val="0"/>
              </a:spcAft>
              <a:buClr>
                <a:schemeClr val="dk1"/>
              </a:buClr>
              <a:buFont typeface="Arial"/>
              <a:buNone/>
            </a:pPr>
            <a:r>
              <a:t/>
            </a:r>
            <a:endParaRPr b="1" i="1" sz="1600" u="none">
              <a:solidFill>
                <a:srgbClr val="000000"/>
              </a:solidFill>
              <a:latin typeface="Calibri"/>
              <a:ea typeface="Calibri"/>
              <a:cs typeface="Calibri"/>
              <a:sym typeface="Calibri"/>
            </a:endParaRPr>
          </a:p>
          <a:p>
            <a:pPr indent="0" lvl="0" marL="0" marR="0" rtl="1" algn="just">
              <a:lnSpc>
                <a:spcPct val="100000"/>
              </a:lnSpc>
              <a:spcBef>
                <a:spcPts val="0"/>
              </a:spcBef>
              <a:spcAft>
                <a:spcPts val="0"/>
              </a:spcAft>
              <a:buClr>
                <a:schemeClr val="dk1"/>
              </a:buClr>
              <a:buFont typeface="Arial"/>
              <a:buNone/>
            </a:pPr>
            <a:r>
              <a:t/>
            </a:r>
            <a:endParaRPr b="1" i="1" sz="1600" u="none">
              <a:solidFill>
                <a:srgbClr val="FFD685"/>
              </a:solidFill>
              <a:latin typeface="Calibri"/>
              <a:ea typeface="Calibri"/>
              <a:cs typeface="Calibri"/>
              <a:sym typeface="Calibri"/>
            </a:endParaRPr>
          </a:p>
          <a:p>
            <a:pPr indent="0" lvl="0" marL="0" marR="0" rtl="1" algn="just">
              <a:lnSpc>
                <a:spcPct val="100000"/>
              </a:lnSpc>
              <a:spcBef>
                <a:spcPts val="0"/>
              </a:spcBef>
              <a:spcAft>
                <a:spcPts val="0"/>
              </a:spcAft>
              <a:buClr>
                <a:schemeClr val="dk1"/>
              </a:buClr>
              <a:buFont typeface="Arial"/>
              <a:buNone/>
            </a:pPr>
            <a:r>
              <a:t/>
            </a:r>
            <a:endParaRPr b="1" i="1" sz="1600" u="none">
              <a:solidFill>
                <a:srgbClr val="FFD685"/>
              </a:solidFill>
              <a:latin typeface="Calibri"/>
              <a:ea typeface="Calibri"/>
              <a:cs typeface="Calibri"/>
              <a:sym typeface="Calibri"/>
            </a:endParaRPr>
          </a:p>
          <a:p>
            <a:pPr indent="0" lvl="0" marL="0" marR="0" rtl="1" algn="just">
              <a:lnSpc>
                <a:spcPct val="100000"/>
              </a:lnSpc>
              <a:spcBef>
                <a:spcPts val="0"/>
              </a:spcBef>
              <a:spcAft>
                <a:spcPts val="0"/>
              </a:spcAft>
              <a:buClr>
                <a:schemeClr val="dk1"/>
              </a:buClr>
              <a:buFont typeface="Arial"/>
              <a:buNone/>
            </a:pPr>
            <a:r>
              <a:t/>
            </a:r>
            <a:endParaRPr b="1" i="1" sz="1600" u="none">
              <a:solidFill>
                <a:srgbClr val="FFD685"/>
              </a:solidFill>
              <a:latin typeface="Calibri"/>
              <a:ea typeface="Calibri"/>
              <a:cs typeface="Calibri"/>
              <a:sym typeface="Calibri"/>
            </a:endParaRPr>
          </a:p>
          <a:p>
            <a:pPr indent="0" lvl="0" marL="0" marR="0" rtl="1" algn="just">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La imagen es de 1928. </a:t>
            </a:r>
          </a:p>
        </p:txBody>
      </p:sp>
      <p:pic>
        <p:nvPicPr>
          <p:cNvPr id="39" name="Shape 39"/>
          <p:cNvPicPr preferRelativeResize="0"/>
          <p:nvPr/>
        </p:nvPicPr>
        <p:blipFill rotWithShape="1">
          <a:blip r:embed="rId3">
            <a:alphaModFix/>
          </a:blip>
          <a:srcRect b="0" l="0" r="0" t="0"/>
          <a:stretch/>
        </p:blipFill>
        <p:spPr>
          <a:xfrm>
            <a:off x="304800" y="533400"/>
            <a:ext cx="5287961" cy="60960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500"/>
                                        <p:tgtEl>
                                          <p:spTgt spid="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50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43" name="Shape 43"/>
        <p:cNvGrpSpPr/>
        <p:nvPr/>
      </p:nvGrpSpPr>
      <p:grpSpPr>
        <a:xfrm>
          <a:off x="0" y="0"/>
          <a:ext cx="0" cy="0"/>
          <a:chOff x="0" y="0"/>
          <a:chExt cx="0" cy="0"/>
        </a:xfrm>
      </p:grpSpPr>
      <p:pic>
        <p:nvPicPr>
          <p:cNvPr id="44" name="Shape 44"/>
          <p:cNvPicPr preferRelativeResize="0"/>
          <p:nvPr/>
        </p:nvPicPr>
        <p:blipFill rotWithShape="1">
          <a:blip r:embed="rId3">
            <a:alphaModFix/>
          </a:blip>
          <a:srcRect b="0" l="0" r="0" t="0"/>
          <a:stretch/>
        </p:blipFill>
        <p:spPr>
          <a:xfrm>
            <a:off x="4156075" y="0"/>
            <a:ext cx="4987924" cy="6400799"/>
          </a:xfrm>
          <a:prstGeom prst="rect">
            <a:avLst/>
          </a:prstGeom>
          <a:noFill/>
          <a:ln>
            <a:noFill/>
          </a:ln>
        </p:spPr>
      </p:pic>
      <p:pic>
        <p:nvPicPr>
          <p:cNvPr id="45" name="Shape 45"/>
          <p:cNvPicPr preferRelativeResize="0"/>
          <p:nvPr/>
        </p:nvPicPr>
        <p:blipFill rotWithShape="1">
          <a:blip r:embed="rId4">
            <a:alphaModFix/>
          </a:blip>
          <a:srcRect b="0" l="0" r="0" t="0"/>
          <a:stretch/>
        </p:blipFill>
        <p:spPr>
          <a:xfrm>
            <a:off x="0" y="3810000"/>
            <a:ext cx="2711449" cy="3048000"/>
          </a:xfrm>
          <a:prstGeom prst="rect">
            <a:avLst/>
          </a:prstGeom>
          <a:noFill/>
          <a:ln>
            <a:noFill/>
          </a:ln>
        </p:spPr>
      </p:pic>
      <p:sp>
        <p:nvSpPr>
          <p:cNvPr id="46" name="Shape 46"/>
          <p:cNvSpPr txBox="1"/>
          <p:nvPr/>
        </p:nvSpPr>
        <p:spPr>
          <a:xfrm>
            <a:off x="2667000" y="6491287"/>
            <a:ext cx="1219199" cy="366711"/>
          </a:xfrm>
          <a:prstGeom prst="rect">
            <a:avLst/>
          </a:prstGeom>
          <a:noFill/>
          <a:ln>
            <a:noFill/>
          </a:ln>
        </p:spPr>
        <p:txBody>
          <a:bodyPr anchorCtr="0" anchor="t" bIns="45700" lIns="91425" rIns="91425" tIns="45700">
            <a:noAutofit/>
          </a:bodyPr>
          <a:lstStyle/>
          <a:p>
            <a:pPr indent="0" lvl="0" marL="0" marR="0" rtl="1" algn="ctr">
              <a:lnSpc>
                <a:spcPct val="90000"/>
              </a:lnSpc>
              <a:spcBef>
                <a:spcPts val="0"/>
              </a:spcBef>
              <a:spcAft>
                <a:spcPts val="0"/>
              </a:spcAft>
              <a:buClr>
                <a:srgbClr val="DAD3AE"/>
              </a:buClr>
              <a:buSzPct val="25000"/>
              <a:buFont typeface="Times New Roman"/>
              <a:buNone/>
            </a:pPr>
            <a:r>
              <a:rPr b="1" i="1" lang="en-US" sz="2000" u="none">
                <a:solidFill>
                  <a:srgbClr val="DAD3AE"/>
                </a:solidFill>
                <a:latin typeface="Times New Roman"/>
                <a:ea typeface="Times New Roman"/>
                <a:cs typeface="Times New Roman"/>
                <a:sym typeface="Times New Roman"/>
              </a:rPr>
              <a:t>1921</a:t>
            </a:r>
          </a:p>
        </p:txBody>
      </p:sp>
      <p:sp>
        <p:nvSpPr>
          <p:cNvPr id="47" name="Shape 47"/>
          <p:cNvSpPr txBox="1"/>
          <p:nvPr/>
        </p:nvSpPr>
        <p:spPr>
          <a:xfrm>
            <a:off x="7543800" y="6491287"/>
            <a:ext cx="1219199" cy="366711"/>
          </a:xfrm>
          <a:prstGeom prst="rect">
            <a:avLst/>
          </a:prstGeom>
          <a:noFill/>
          <a:ln>
            <a:noFill/>
          </a:ln>
        </p:spPr>
        <p:txBody>
          <a:bodyPr anchorCtr="0" anchor="t" bIns="45700" lIns="91425" rIns="91425" tIns="45700">
            <a:noAutofit/>
          </a:bodyPr>
          <a:lstStyle/>
          <a:p>
            <a:pPr indent="0" lvl="0" marL="0" marR="0" rtl="1" algn="ctr">
              <a:lnSpc>
                <a:spcPct val="90000"/>
              </a:lnSpc>
              <a:spcBef>
                <a:spcPts val="0"/>
              </a:spcBef>
              <a:spcAft>
                <a:spcPts val="0"/>
              </a:spcAft>
              <a:buClr>
                <a:srgbClr val="DAD3AE"/>
              </a:buClr>
              <a:buSzPct val="25000"/>
              <a:buFont typeface="Times New Roman"/>
              <a:buNone/>
            </a:pPr>
            <a:r>
              <a:rPr b="1" i="1" lang="en-US" sz="2000" u="none">
                <a:solidFill>
                  <a:srgbClr val="DAD3AE"/>
                </a:solidFill>
                <a:latin typeface="Times New Roman"/>
                <a:ea typeface="Times New Roman"/>
                <a:cs typeface="Times New Roman"/>
                <a:sym typeface="Times New Roman"/>
              </a:rPr>
              <a:t>1928</a:t>
            </a:r>
          </a:p>
        </p:txBody>
      </p:sp>
      <p:sp>
        <p:nvSpPr>
          <p:cNvPr id="48" name="Shape 48"/>
          <p:cNvSpPr txBox="1"/>
          <p:nvPr/>
        </p:nvSpPr>
        <p:spPr>
          <a:xfrm>
            <a:off x="2514600" y="3048000"/>
            <a:ext cx="1219199" cy="366711"/>
          </a:xfrm>
          <a:prstGeom prst="rect">
            <a:avLst/>
          </a:prstGeom>
          <a:noFill/>
          <a:ln>
            <a:noFill/>
          </a:ln>
        </p:spPr>
        <p:txBody>
          <a:bodyPr anchorCtr="0" anchor="t" bIns="45700" lIns="91425" rIns="91425" tIns="45700">
            <a:noAutofit/>
          </a:bodyPr>
          <a:lstStyle/>
          <a:p>
            <a:pPr indent="0" lvl="0" marL="0" marR="0" rtl="1" algn="ctr">
              <a:lnSpc>
                <a:spcPct val="90000"/>
              </a:lnSpc>
              <a:spcBef>
                <a:spcPts val="0"/>
              </a:spcBef>
              <a:spcAft>
                <a:spcPts val="0"/>
              </a:spcAft>
              <a:buClr>
                <a:srgbClr val="DAD3AE"/>
              </a:buClr>
              <a:buSzPct val="25000"/>
              <a:buFont typeface="Times New Roman"/>
              <a:buNone/>
            </a:pPr>
            <a:r>
              <a:rPr b="1" i="1" lang="en-US" sz="2000" u="none">
                <a:solidFill>
                  <a:srgbClr val="DAD3AE"/>
                </a:solidFill>
                <a:latin typeface="Times New Roman"/>
                <a:ea typeface="Times New Roman"/>
                <a:cs typeface="Times New Roman"/>
                <a:sym typeface="Times New Roman"/>
              </a:rPr>
              <a:t>1913</a:t>
            </a:r>
          </a:p>
        </p:txBody>
      </p:sp>
      <p:pic>
        <p:nvPicPr>
          <p:cNvPr id="49" name="Shape 49"/>
          <p:cNvPicPr preferRelativeResize="0"/>
          <p:nvPr/>
        </p:nvPicPr>
        <p:blipFill rotWithShape="1">
          <a:blip r:embed="rId5">
            <a:alphaModFix/>
          </a:blip>
          <a:srcRect b="0" l="0" r="0" t="0"/>
          <a:stretch/>
        </p:blipFill>
        <p:spPr>
          <a:xfrm>
            <a:off x="228600" y="0"/>
            <a:ext cx="2540000" cy="3276600"/>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500"/>
                                        <p:tgtEl>
                                          <p:spTgt spid="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500"/>
                                        <p:tgtEl>
                                          <p:spTgt spid="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5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b="0" l="0" r="0" t="0"/>
          <a:stretch/>
        </p:blipFill>
        <p:spPr>
          <a:xfrm>
            <a:off x="1905000" y="0"/>
            <a:ext cx="4410074" cy="6858000"/>
          </a:xfrm>
          <a:prstGeom prst="rect">
            <a:avLst/>
          </a:prstGeom>
          <a:noFill/>
          <a:ln>
            <a:noFill/>
          </a:ln>
        </p:spPr>
      </p:pic>
      <p:sp>
        <p:nvSpPr>
          <p:cNvPr id="55" name="Shape 55"/>
          <p:cNvSpPr txBox="1"/>
          <p:nvPr/>
        </p:nvSpPr>
        <p:spPr>
          <a:xfrm>
            <a:off x="6629400" y="6096000"/>
            <a:ext cx="1904999" cy="312737"/>
          </a:xfrm>
          <a:prstGeom prst="rect">
            <a:avLst/>
          </a:prstGeom>
          <a:noFill/>
          <a:ln>
            <a:noFill/>
          </a:ln>
        </p:spPr>
        <p:txBody>
          <a:bodyPr anchorCtr="0" anchor="t" bIns="45700" lIns="91425" rIns="91425" tIns="45700">
            <a:noAutofit/>
          </a:bodyPr>
          <a:lstStyle/>
          <a:p>
            <a:pPr indent="0" lvl="0" marL="0" marR="0" rtl="1" algn="ctr">
              <a:lnSpc>
                <a:spcPct val="9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Palacete, 1912</a:t>
            </a:r>
          </a:p>
        </p:txBody>
      </p:sp>
      <p:sp>
        <p:nvSpPr>
          <p:cNvPr id="56" name="Shape 56"/>
          <p:cNvSpPr txBox="1"/>
          <p:nvPr/>
        </p:nvSpPr>
        <p:spPr>
          <a:xfrm>
            <a:off x="6400800" y="1676400"/>
            <a:ext cx="2286000" cy="420687"/>
          </a:xfrm>
          <a:prstGeom prst="rect">
            <a:avLst/>
          </a:prstGeom>
          <a:noFill/>
          <a:ln>
            <a:noFill/>
          </a:ln>
        </p:spPr>
        <p:txBody>
          <a:bodyPr anchorCtr="0" anchor="t" bIns="45700" lIns="91425" rIns="91425" tIns="45700">
            <a:noAutofit/>
          </a:bodyPr>
          <a:lstStyle/>
          <a:p>
            <a:pPr indent="0" lvl="0" marL="0" marR="0" rtl="1" algn="ctr">
              <a:lnSpc>
                <a:spcPct val="90000"/>
              </a:lnSpc>
              <a:spcBef>
                <a:spcPts val="0"/>
              </a:spcBef>
              <a:spcAft>
                <a:spcPts val="0"/>
              </a:spcAft>
              <a:buClr>
                <a:srgbClr val="DAD3AE"/>
              </a:buClr>
              <a:buSzPct val="25000"/>
              <a:buFont typeface="Calibri"/>
              <a:buNone/>
            </a:pPr>
            <a:r>
              <a:rPr b="1" i="1" lang="en-US" sz="2400" u="sng">
                <a:solidFill>
                  <a:srgbClr val="DAD3AE"/>
                </a:solidFill>
                <a:latin typeface="Calibri"/>
                <a:ea typeface="Calibri"/>
                <a:cs typeface="Calibri"/>
                <a:sym typeface="Calibri"/>
              </a:rPr>
              <a:t>Vinatea, pintor</a:t>
            </a:r>
            <a:r>
              <a:rPr b="1" i="1" lang="en-US" sz="2000" u="none">
                <a:solidFill>
                  <a:srgbClr val="FFCC00"/>
                </a:solidFill>
                <a:latin typeface="Times New Roman"/>
                <a:ea typeface="Times New Roman"/>
                <a:cs typeface="Times New Roman"/>
                <a:sym typeface="Times New Roman"/>
              </a:rPr>
              <a:t>  </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p:tgtEl>
                                          <p:spTgt spid="54"/>
                                        </p:tgtEl>
                                        <p:attrNameLst>
                                          <p:attrName>ppt_w</p:attrName>
                                        </p:attrNameLst>
                                      </p:cBhvr>
                                      <p:tavLst>
                                        <p:tav fmla="" tm="0">
                                          <p:val>
                                            <p:strVal val="0"/>
                                          </p:val>
                                        </p:tav>
                                        <p:tav fmla="" tm="100000">
                                          <p:val>
                                            <p:strVal val="#ppt_w"/>
                                          </p:val>
                                        </p:tav>
                                      </p:tavLst>
                                    </p:anim>
                                    <p:anim calcmode="lin" valueType="num">
                                      <p:cBhvr additive="base">
                                        <p:cTn dur="500"/>
                                        <p:tgtEl>
                                          <p:spTgt spid="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5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60" name="Shape 60"/>
        <p:cNvGrpSpPr/>
        <p:nvPr/>
      </p:nvGrpSpPr>
      <p:grpSpPr>
        <a:xfrm>
          <a:off x="0" y="0"/>
          <a:ext cx="0" cy="0"/>
          <a:chOff x="0" y="0"/>
          <a:chExt cx="0" cy="0"/>
        </a:xfrm>
      </p:grpSpPr>
      <p:sp>
        <p:nvSpPr>
          <p:cNvPr id="61" name="Shape 61"/>
          <p:cNvSpPr txBox="1"/>
          <p:nvPr>
            <p:ph type="title"/>
          </p:nvPr>
        </p:nvSpPr>
        <p:spPr>
          <a:xfrm>
            <a:off x="6324600" y="5486400"/>
            <a:ext cx="2286000" cy="990599"/>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Indígena  s/fecha</a:t>
            </a:r>
            <a:r>
              <a:rPr b="0" i="0" lang="en-US" sz="4400" u="none" cap="none" strike="noStrike">
                <a:solidFill>
                  <a:schemeClr val="dk2"/>
                </a:solidFill>
                <a:latin typeface="Arial"/>
                <a:ea typeface="Arial"/>
                <a:cs typeface="Arial"/>
                <a:sym typeface="Arial"/>
              </a:rPr>
              <a:t> </a:t>
            </a:r>
          </a:p>
        </p:txBody>
      </p:sp>
      <p:pic>
        <p:nvPicPr>
          <p:cNvPr id="62" name="Shape 62"/>
          <p:cNvPicPr preferRelativeResize="0"/>
          <p:nvPr/>
        </p:nvPicPr>
        <p:blipFill rotWithShape="1">
          <a:blip r:embed="rId3">
            <a:alphaModFix/>
          </a:blip>
          <a:srcRect b="0" l="0" r="0" t="0"/>
          <a:stretch/>
        </p:blipFill>
        <p:spPr>
          <a:xfrm>
            <a:off x="2590800" y="0"/>
            <a:ext cx="2717799" cy="685800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66" name="Shape 66"/>
        <p:cNvGrpSpPr/>
        <p:nvPr/>
      </p:nvGrpSpPr>
      <p:grpSpPr>
        <a:xfrm>
          <a:off x="0" y="0"/>
          <a:ext cx="0" cy="0"/>
          <a:chOff x="0" y="0"/>
          <a:chExt cx="0" cy="0"/>
        </a:xfrm>
      </p:grpSpPr>
      <p:pic>
        <p:nvPicPr>
          <p:cNvPr id="67" name="Shape 67"/>
          <p:cNvPicPr preferRelativeResize="0"/>
          <p:nvPr/>
        </p:nvPicPr>
        <p:blipFill rotWithShape="1">
          <a:blip r:embed="rId3">
            <a:alphaModFix/>
          </a:blip>
          <a:srcRect b="0" l="0" r="0" t="0"/>
          <a:stretch/>
        </p:blipFill>
        <p:spPr>
          <a:xfrm>
            <a:off x="1447800" y="2057400"/>
            <a:ext cx="8202612" cy="3038475"/>
          </a:xfrm>
          <a:prstGeom prst="rect">
            <a:avLst/>
          </a:prstGeom>
          <a:noFill/>
          <a:ln>
            <a:noFill/>
          </a:ln>
        </p:spPr>
      </p:pic>
      <p:pic>
        <p:nvPicPr>
          <p:cNvPr id="68" name="Shape 68"/>
          <p:cNvPicPr preferRelativeResize="0"/>
          <p:nvPr/>
        </p:nvPicPr>
        <p:blipFill rotWithShape="1">
          <a:blip r:embed="rId4">
            <a:alphaModFix/>
          </a:blip>
          <a:srcRect b="0" l="0" r="0" t="0"/>
          <a:stretch/>
        </p:blipFill>
        <p:spPr>
          <a:xfrm>
            <a:off x="0" y="762000"/>
            <a:ext cx="3878262" cy="5181600"/>
          </a:xfrm>
          <a:prstGeom prst="rect">
            <a:avLst/>
          </a:prstGeom>
          <a:noFill/>
          <a:ln>
            <a:noFill/>
          </a:ln>
        </p:spPr>
      </p:pic>
      <p:sp>
        <p:nvSpPr>
          <p:cNvPr id="69" name="Shape 69"/>
          <p:cNvSpPr txBox="1"/>
          <p:nvPr/>
        </p:nvSpPr>
        <p:spPr>
          <a:xfrm>
            <a:off x="457200" y="6172200"/>
            <a:ext cx="1904999" cy="312737"/>
          </a:xfrm>
          <a:prstGeom prst="rect">
            <a:avLst/>
          </a:prstGeom>
          <a:noFill/>
          <a:ln>
            <a:noFill/>
          </a:ln>
        </p:spPr>
        <p:txBody>
          <a:bodyPr anchorCtr="0" anchor="t" bIns="45700" lIns="91425" rIns="91425" tIns="45700">
            <a:noAutofit/>
          </a:bodyPr>
          <a:lstStyle/>
          <a:p>
            <a:pPr indent="0" lvl="0" marL="0" marR="0" rtl="1" algn="ctr">
              <a:lnSpc>
                <a:spcPct val="90000"/>
              </a:lnSpc>
              <a:spcBef>
                <a:spcPts val="0"/>
              </a:spcBef>
              <a:spcAft>
                <a:spcPts val="0"/>
              </a:spcAft>
              <a:buClr>
                <a:srgbClr val="DAD3AE"/>
              </a:buClr>
              <a:buSzPct val="25000"/>
              <a:buFont typeface="Calibri"/>
              <a:buNone/>
            </a:pPr>
            <a:r>
              <a:rPr b="0" i="1" lang="en-US" sz="1600" u="none">
                <a:solidFill>
                  <a:srgbClr val="DAD3AE"/>
                </a:solidFill>
                <a:latin typeface="Calibri"/>
                <a:ea typeface="Calibri"/>
                <a:cs typeface="Calibri"/>
                <a:sym typeface="Calibri"/>
              </a:rPr>
              <a:t>Retrato S/Fecha</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73" name="Shape 73"/>
        <p:cNvGrpSpPr/>
        <p:nvPr/>
      </p:nvGrpSpPr>
      <p:grpSpPr>
        <a:xfrm>
          <a:off x="0" y="0"/>
          <a:ext cx="0" cy="0"/>
          <a:chOff x="0" y="0"/>
          <a:chExt cx="0" cy="0"/>
        </a:xfrm>
      </p:grpSpPr>
      <p:sp>
        <p:nvSpPr>
          <p:cNvPr id="74" name="Shape 74"/>
          <p:cNvSpPr txBox="1"/>
          <p:nvPr/>
        </p:nvSpPr>
        <p:spPr>
          <a:xfrm>
            <a:off x="914400" y="6477000"/>
            <a:ext cx="7696199" cy="381000"/>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La chalina roja  S / fecha.</a:t>
            </a:r>
          </a:p>
        </p:txBody>
      </p:sp>
      <p:pic>
        <p:nvPicPr>
          <p:cNvPr id="75" name="Shape 75"/>
          <p:cNvPicPr preferRelativeResize="0"/>
          <p:nvPr/>
        </p:nvPicPr>
        <p:blipFill rotWithShape="1">
          <a:blip r:embed="rId3">
            <a:alphaModFix/>
          </a:blip>
          <a:srcRect b="0" l="0" r="0" t="0"/>
          <a:stretch/>
        </p:blipFill>
        <p:spPr>
          <a:xfrm>
            <a:off x="2133600" y="0"/>
            <a:ext cx="5068886" cy="6478586"/>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000000"/>
        </a:solidFill>
      </p:bgPr>
    </p:bg>
    <p:spTree>
      <p:nvGrpSpPr>
        <p:cNvPr id="79" name="Shape 79"/>
        <p:cNvGrpSpPr/>
        <p:nvPr/>
      </p:nvGrpSpPr>
      <p:grpSpPr>
        <a:xfrm>
          <a:off x="0" y="0"/>
          <a:ext cx="0" cy="0"/>
          <a:chOff x="0" y="0"/>
          <a:chExt cx="0" cy="0"/>
        </a:xfrm>
      </p:grpSpPr>
      <p:sp>
        <p:nvSpPr>
          <p:cNvPr id="80" name="Shape 80"/>
          <p:cNvSpPr txBox="1"/>
          <p:nvPr>
            <p:ph type="title"/>
          </p:nvPr>
        </p:nvSpPr>
        <p:spPr>
          <a:xfrm>
            <a:off x="914400" y="5943600"/>
            <a:ext cx="7772400" cy="1143000"/>
          </a:xfrm>
          <a:prstGeom prst="rect">
            <a:avLst/>
          </a:prstGeom>
          <a:noFill/>
          <a:ln>
            <a:noFill/>
          </a:ln>
        </p:spPr>
        <p:txBody>
          <a:bodyPr anchorCtr="0" anchor="t" bIns="45700" lIns="91425" rIns="91425" tIns="45700">
            <a:noAutofit/>
          </a:bodyPr>
          <a:lstStyle/>
          <a:p>
            <a:pPr indent="0" lvl="0" marL="0" marR="0" rtl="1"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Procesión del Señor de los Milagros, 1924.</a:t>
            </a:r>
            <a:r>
              <a:rPr b="0" i="1" lang="en-US" sz="1800" u="none" cap="none" strike="noStrike">
                <a:solidFill>
                  <a:srgbClr val="FFCC00"/>
                </a:solidFill>
                <a:latin typeface="Calibri"/>
                <a:ea typeface="Calibri"/>
                <a:cs typeface="Calibri"/>
                <a:sym typeface="Calibri"/>
              </a:rPr>
              <a:t> </a:t>
            </a:r>
            <a:r>
              <a:rPr b="0" i="0" lang="en-US" sz="1800" u="none" cap="none" strike="noStrike">
                <a:solidFill>
                  <a:srgbClr val="FFCC00"/>
                </a:solidFill>
                <a:latin typeface="Calibri"/>
                <a:ea typeface="Calibri"/>
                <a:cs typeface="Calibri"/>
                <a:sym typeface="Calibri"/>
              </a:rPr>
              <a:t> </a:t>
            </a:r>
            <a:br>
              <a:rPr b="0" i="0" lang="en-US" sz="1800" u="none" cap="none" strike="noStrike">
                <a:solidFill>
                  <a:srgbClr val="FFCC00"/>
                </a:solidFill>
                <a:latin typeface="Calibri"/>
                <a:ea typeface="Calibri"/>
                <a:cs typeface="Calibri"/>
                <a:sym typeface="Calibri"/>
              </a:rPr>
            </a:br>
          </a:p>
        </p:txBody>
      </p:sp>
      <p:pic>
        <p:nvPicPr>
          <p:cNvPr id="81" name="Shape 81"/>
          <p:cNvPicPr preferRelativeResize="0"/>
          <p:nvPr/>
        </p:nvPicPr>
        <p:blipFill rotWithShape="1">
          <a:blip r:embed="rId3">
            <a:alphaModFix/>
          </a:blip>
          <a:srcRect b="0" l="0" r="0" t="0"/>
          <a:stretch/>
        </p:blipFill>
        <p:spPr>
          <a:xfrm>
            <a:off x="0" y="0"/>
            <a:ext cx="9144000" cy="5780087"/>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untain Top">
  <a:themeElements>
    <a:clrScheme name="Mountain Top">
      <a:dk1>
        <a:srgbClr val="FFFFFF"/>
      </a:dk1>
      <a:lt1>
        <a:srgbClr val="003399"/>
      </a:lt1>
      <a:dk2>
        <a:srgbClr val="E3E3FF"/>
      </a:dk2>
      <a:lt2>
        <a:srgbClr val="463416"/>
      </a:lt2>
      <a:accent1>
        <a:srgbClr val="3399FF"/>
      </a:accent1>
      <a:accent2>
        <a:srgbClr val="33CCCC"/>
      </a:accent2>
      <a:accent3>
        <a:srgbClr val="003399"/>
      </a:accent3>
      <a:accent4>
        <a:srgbClr val="3399FF"/>
      </a:accent4>
      <a:accent5>
        <a:srgbClr val="33CCCC"/>
      </a:accent5>
      <a:accent6>
        <a:srgbClr val="00339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