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7" name="Shape 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7" name="Shape 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5" name="Shape 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0" y="609600"/>
            <a:ext cx="91440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AQUILES  RALLI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Pintor peruano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1295400" y="3276600"/>
            <a:ext cx="8610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1" lang="en-US" sz="1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Presentación  Nº 49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Gabriela Lavarello Vargas de Velaochaga  (Perú) - octubre 2010</a:t>
            </a: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5943600"/>
            <a:ext cx="86518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0" y="2667000"/>
            <a:ext cx="1676399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82200" y="2133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4572000" y="6518275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Travesura  y  volantín 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3878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28800"/>
            <a:ext cx="4572000" cy="341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5075"/>
            <a:ext cx="3194049" cy="435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2837" y="2590800"/>
            <a:ext cx="2951161" cy="42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0"/>
            <a:ext cx="3097211" cy="431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048000" y="5486400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Costa   --  Sierra  --  Selva</a:t>
            </a:r>
            <a:r>
              <a:rPr b="0" i="1" lang="en-US" sz="1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2819400" y="6172200"/>
            <a:ext cx="3429000" cy="33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Muñecos de trapo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976812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953000" y="381000"/>
            <a:ext cx="41909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25000"/>
              <a:buFont typeface="Arial"/>
              <a:buNone/>
            </a:pPr>
            <a:br>
              <a:rPr b="0" i="0" lang="en-US" sz="36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Artista que figura en el Diccionario de 530 pag.</a:t>
            </a:r>
            <a:br>
              <a:rPr b="1" i="1" lang="en-US" sz="24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1" lang="en-US" sz="28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0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Carátula, escultura de </a:t>
            </a:r>
            <a:br>
              <a:rPr b="1" i="1" lang="en-US" sz="20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0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Armando Varela Neyra. </a:t>
            </a:r>
            <a:br>
              <a:rPr b="1" i="1" lang="en-US" sz="20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0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Lima - Perú.</a:t>
            </a:r>
            <a:r>
              <a:rPr b="1" i="1" lang="en-US" sz="24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1" lang="en-US" sz="24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ECB57E"/>
                </a:solidFill>
                <a:latin typeface="Comic Sans MS"/>
                <a:ea typeface="Comic Sans MS"/>
                <a:cs typeface="Comic Sans MS"/>
                <a:sym typeface="Comic Sans MS"/>
              </a:rPr>
              <a:t>   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876800" y="4648200"/>
            <a:ext cx="4267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0" i="1" lang="en-US" sz="28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Representante de Ventas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MARTA  COUTO  REVOLLEDO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Arial"/>
              <a:buNone/>
            </a:pPr>
            <a:r>
              <a:rPr b="1" i="0" lang="en-US" sz="2000" u="sng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441-3238 -Lima-Perú</a:t>
            </a:r>
            <a:r>
              <a:rPr b="0" i="0" lang="en-US" sz="2000" u="sng" cap="none" strike="noStrike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95400"/>
            <a:ext cx="3314700" cy="4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572000" y="1600200"/>
            <a:ext cx="4114800" cy="3886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0" i="1" lang="en-US" sz="20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En las librerías:</a:t>
            </a:r>
            <a:br>
              <a:rPr b="0" i="1" lang="en-US" sz="20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Miraflores:</a:t>
            </a:r>
            <a:br>
              <a:rPr b="0" i="1" lang="en-US" sz="20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Arcadia; Cultura Peruana-Salazar Vallejo; Librerías La Familia;  Mundo Cultural- Epoca; Libun;  Ibero,  Av. Larco;  Ibero, Av. Diagonal; Ibero en Larco Mar; Van Dick, A Vásquez.</a:t>
            </a: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San Isidro:</a:t>
            </a:r>
            <a: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Del Virrey;  Crisol;  Casa Verde. </a:t>
            </a: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sng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Surco:</a:t>
            </a:r>
            <a: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Ibero, en Caminos del Inca. </a:t>
            </a: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Lima centro  y  en  provincias</a:t>
            </a:r>
            <a:r>
              <a:rPr b="1" i="1" lang="en-US" sz="2000" u="none" cap="none" strike="noStrik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667000" y="228600"/>
            <a:ext cx="4648199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Arial"/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1" i="0" lang="en-US" sz="2000" u="sng" cap="none" strike="noStrik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cyber</a:t>
            </a:r>
            <a:r>
              <a:rPr b="1" i="0" lang="en-US" sz="2000" u="sng" cap="none" strike="noStrik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gabygaby715@cyber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 cap="none" strike="noStrik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gabygaby715@cyber.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1" i="0" lang="en-US" sz="2000" u="sng" cap="none" strike="noStrik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gabygaby715@cyber.com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 cap="none" strike="noStrik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gabygaby715@cyber.com.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9CC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CCFF"/>
              </a:buClr>
              <a:buSzPct val="25000"/>
              <a:buFont typeface="Arial"/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1" i="0" lang="en-US" sz="2000" u="sng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hotmail</a:t>
            </a:r>
            <a:r>
              <a:rPr b="1" i="0" lang="en-US" sz="2000" u="sng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gabygaby715@hotmail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gabygaby715@hotmail.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1" i="0" lang="en-US" sz="2400" u="none" cap="none" strike="noStrik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9BDD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2F9BD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209800" y="0"/>
            <a:ext cx="4572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Responsable del programa</a:t>
            </a:r>
            <a:r>
              <a:rPr b="1" i="0" lang="en-US" sz="2000" u="sng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0" y="5029200"/>
            <a:ext cx="8915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Difundamos lo nuestro, el arte peruano es ancestral.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Por favor reenviarlo a sus contactos. </a:t>
            </a:r>
            <a:r>
              <a:rPr b="1" i="0" lang="en-US" sz="2400" u="sng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0" y="32766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Arial"/>
              <a:buNone/>
            </a:pPr>
            <a:r>
              <a:rPr b="1" i="1" lang="en-US" sz="1600" u="none" cap="none" strike="noStrik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Las imágenes desde el CD Nº 1 se pueden ver en el Boletín de New York. Clicar, doble, abajo</a:t>
            </a:r>
            <a:r>
              <a:rPr b="0" i="0" lang="en-US" sz="20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boletindenewyork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ArtistasPlasticos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http://www.boletindenewyork.com/ArtistasPlasticos.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htm</a:t>
            </a:r>
            <a:r>
              <a:rPr b="1" i="0" lang="en-US" sz="3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28600" y="0"/>
            <a:ext cx="8915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1" lang="en-US" sz="6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 Arte nos hace Inmortales.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057400"/>
            <a:ext cx="1658936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914400" y="6172200"/>
            <a:ext cx="3663950" cy="212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F02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DEBF02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28600" y="6172200"/>
            <a:ext cx="10667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F02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EBF02"/>
                </a:solidFill>
                <a:latin typeface="Calibri"/>
                <a:ea typeface="Calibri"/>
                <a:cs typeface="Calibri"/>
                <a:sym typeface="Calibri"/>
              </a:rPr>
              <a:t>Hoy es: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553200" y="6096000"/>
            <a:ext cx="2362200" cy="461961"/>
          </a:xfrm>
          <a:prstGeom prst="rect">
            <a:avLst/>
          </a:prstGeom>
          <a:gradFill>
            <a:gsLst>
              <a:gs pos="0">
                <a:srgbClr val="A08200"/>
              </a:gs>
              <a:gs pos="50000">
                <a:srgbClr val="E4B900"/>
              </a:gs>
              <a:gs pos="100000">
                <a:srgbClr val="A08200"/>
              </a:gs>
            </a:gsLst>
            <a:lin ang="5400000" scaled="0"/>
          </a:gradFill>
          <a:ln cap="flat" cmpd="tri" w="95250">
            <a:solidFill>
              <a:srgbClr val="2C2D2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Son: *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419600" y="4876800"/>
            <a:ext cx="4724400" cy="67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rPr>
              <a:t>Sitio oficial- Etniluminidad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glavarello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</a:t>
            </a: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http://glavarello.</a:t>
            </a: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ning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http://glavarello.ning</a:t>
            </a: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http://glavarello.ning.</a:t>
            </a: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0"/>
            <a:ext cx="1800225" cy="254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0" y="2066925"/>
            <a:ext cx="9144000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1" i="1" lang="en-US" sz="20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b="1" i="1" lang="en-US" sz="2000" u="sng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AQUILES  RALLI  CUPANI    1925-2010</a:t>
            </a:r>
            <a:r>
              <a:rPr b="1" i="1" lang="en-US" sz="1800" u="sng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DAD4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Pintor, dibujante y compositor. Nació en el Callao. Ingresó a la Escuela Nacional de Bellas Artes del Perú en 1943  siendo Director José Sabogal; estudió con G. Suárez Vértiz.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Hubo de dejarla a los tres meses de matriculado, por el cierre momentáneo ocasionado por el despido del director durante el gobierno de Manuel Prado Ugarteche; no obstante ello, con otros estudiantes y profesores unidos a la protesta, decidieron formar la agrupación llamada Asociación 43.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Allí fue discípulo de José Sabogal y Julia Codesido, posteriormente a su maestra la acompañó en sus últimos años.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Fue considerado como candidato al Premio Nacional de Fomento a la Cultura en Pintura, ese mismo año fue distinguido con un Diploma de Honor por el Ministerio de Educación de Colombia, 1952. Participó en la I Bienal Hispanoamericana de La Habana-Cuba, 1952 y en muestras colectivas como: Sinfonía de París, Bogotá-Colombia, 1952; Viña del Mar, 1954; Pintura Peruana Indigenista, México, 1956 y 1987; Buenos Aires, Argentina, 1967 Y 1970; Chile, 1982; Venezuela, 1983; Raíces de Arte Contemporáneo, USA, París y Venezuela, 1984-1985-1986;  Alemania, 1989; Galería  de Arte Moderno Cuenca, Ecuador, 1994 . 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895600" cy="20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651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5943600" y="6545262"/>
            <a:ext cx="3429000" cy="33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Espera 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867400" y="0"/>
            <a:ext cx="3276600" cy="5859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Hasta el 2010  había realizado 34 muestras individuales, destacando: la 1º en la Galería Lima, 1948; Insula-Miraflores, 1949; Galería San Marcos, 1953-1955 y en las salas: ACPB, La Artística, ICPNA, Art Center, Castro Soto, Trapecio, Mutual Perú, Pancho Fierro, Camino Brent, 715, Saldías; Borkas; Vargas y Club Social de Miraflores. Presente en el Homenaje a Grecia, Municipio de. Magdalena, 2004. Se le rindió homenaje con una muestra póstuma en Sala de Rectores del Centro Cultural de San Marcos.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Su obra se encuentra en museos y colecciones de Europa, Asia, África  y América.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5715000" y="5791200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mbria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mbria"/>
                <a:ea typeface="Cambria"/>
                <a:cs typeface="Cambria"/>
                <a:sym typeface="Cambria"/>
              </a:rPr>
              <a:t>Añejo  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28600"/>
            <a:ext cx="5891212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09600"/>
            <a:ext cx="3452811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457200" y="6172200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Cargadores 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175" y="304800"/>
            <a:ext cx="4572000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2667000" y="6019800"/>
            <a:ext cx="34290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0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Bailes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0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  Alcatraz   y  Marinera norteña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0"/>
            <a:ext cx="4152899" cy="576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56099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895600" y="6248400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Niños y palomas</a:t>
            </a:r>
            <a:r>
              <a:rPr b="0" i="1" lang="en-US" sz="1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09600"/>
            <a:ext cx="36703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447800"/>
            <a:ext cx="3741737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609600" y="5029200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Ronda en el pajar 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5257799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1650" y="914400"/>
            <a:ext cx="3562350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5486400" y="5334000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A la escuelita 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276600" y="6545262"/>
            <a:ext cx="3429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D4AE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DAD4AE"/>
                </a:solidFill>
                <a:latin typeface="Calibri"/>
                <a:ea typeface="Calibri"/>
                <a:cs typeface="Calibri"/>
                <a:sym typeface="Calibri"/>
              </a:rPr>
              <a:t>Paula 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4802186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Projekt domyślny">
  <a:themeElements>
    <a:clrScheme name="Projekt domyśln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