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slide" Target="slides/slide35.xml"/><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 name="Shape 28"/>
        <p:cNvGrpSpPr/>
        <p:nvPr/>
      </p:nvGrpSpPr>
      <p:grpSpPr>
        <a:xfrm>
          <a:off x="0" y="0"/>
          <a:ext cx="0" cy="0"/>
          <a:chOff x="0" y="0"/>
          <a:chExt cx="0" cy="0"/>
        </a:xfrm>
      </p:grpSpPr>
      <p:sp>
        <p:nvSpPr>
          <p:cNvPr id="29" name="Shape 2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0" name="Shape 3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Shape 10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02" name="Shape 10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Shape 10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08" name="Shape 10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Shape 11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14" name="Shape 11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Shape 12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25" name="Shape 12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Shape 13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31" name="Shape 13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Shape 13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36" name="Shape 13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Shape 14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43" name="Shape 14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Shape 15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52" name="Shape 15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Shape 16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62" name="Shape 16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Shape 17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76" name="Shape 17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 name="Shape 39"/>
        <p:cNvGrpSpPr/>
        <p:nvPr/>
      </p:nvGrpSpPr>
      <p:grpSpPr>
        <a:xfrm>
          <a:off x="0" y="0"/>
          <a:ext cx="0" cy="0"/>
          <a:chOff x="0" y="0"/>
          <a:chExt cx="0" cy="0"/>
        </a:xfrm>
      </p:grpSpPr>
      <p:sp>
        <p:nvSpPr>
          <p:cNvPr id="40" name="Shape 4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1" name="Shape 4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Shape 18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83" name="Shape 18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Shape 19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92" name="Shape 19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Shape 19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99" name="Shape 19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Shape 20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06" name="Shape 20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Shape 21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13" name="Shape 21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Shape 22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21" name="Shape 22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Shape 22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27" name="Shape 22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Shape 23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34" name="Shape 23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0" name="Shape 240"/>
        <p:cNvGrpSpPr/>
        <p:nvPr/>
      </p:nvGrpSpPr>
      <p:grpSpPr>
        <a:xfrm>
          <a:off x="0" y="0"/>
          <a:ext cx="0" cy="0"/>
          <a:chOff x="0" y="0"/>
          <a:chExt cx="0" cy="0"/>
        </a:xfrm>
      </p:grpSpPr>
      <p:sp>
        <p:nvSpPr>
          <p:cNvPr id="241" name="Shape 24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42" name="Shape 24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7" name="Shape 247"/>
        <p:cNvGrpSpPr/>
        <p:nvPr/>
      </p:nvGrpSpPr>
      <p:grpSpPr>
        <a:xfrm>
          <a:off x="0" y="0"/>
          <a:ext cx="0" cy="0"/>
          <a:chOff x="0" y="0"/>
          <a:chExt cx="0" cy="0"/>
        </a:xfrm>
      </p:grpSpPr>
      <p:sp>
        <p:nvSpPr>
          <p:cNvPr id="248" name="Shape 24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49" name="Shape 24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 name="Shape 47"/>
        <p:cNvGrpSpPr/>
        <p:nvPr/>
      </p:nvGrpSpPr>
      <p:grpSpPr>
        <a:xfrm>
          <a:off x="0" y="0"/>
          <a:ext cx="0" cy="0"/>
          <a:chOff x="0" y="0"/>
          <a:chExt cx="0" cy="0"/>
        </a:xfrm>
      </p:grpSpPr>
      <p:sp>
        <p:nvSpPr>
          <p:cNvPr id="48" name="Shape 4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9" name="Shape 4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2" name="Shape 252"/>
        <p:cNvGrpSpPr/>
        <p:nvPr/>
      </p:nvGrpSpPr>
      <p:grpSpPr>
        <a:xfrm>
          <a:off x="0" y="0"/>
          <a:ext cx="0" cy="0"/>
          <a:chOff x="0" y="0"/>
          <a:chExt cx="0" cy="0"/>
        </a:xfrm>
      </p:grpSpPr>
      <p:sp>
        <p:nvSpPr>
          <p:cNvPr id="253" name="Shape 25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54" name="Shape 25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9" name="Shape 259"/>
        <p:cNvGrpSpPr/>
        <p:nvPr/>
      </p:nvGrpSpPr>
      <p:grpSpPr>
        <a:xfrm>
          <a:off x="0" y="0"/>
          <a:ext cx="0" cy="0"/>
          <a:chOff x="0" y="0"/>
          <a:chExt cx="0" cy="0"/>
        </a:xfrm>
      </p:grpSpPr>
      <p:sp>
        <p:nvSpPr>
          <p:cNvPr id="260" name="Shape 26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61" name="Shape 26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4" name="Shape 264"/>
        <p:cNvGrpSpPr/>
        <p:nvPr/>
      </p:nvGrpSpPr>
      <p:grpSpPr>
        <a:xfrm>
          <a:off x="0" y="0"/>
          <a:ext cx="0" cy="0"/>
          <a:chOff x="0" y="0"/>
          <a:chExt cx="0" cy="0"/>
        </a:xfrm>
      </p:grpSpPr>
      <p:sp>
        <p:nvSpPr>
          <p:cNvPr id="265" name="Shape 26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66" name="Shape 26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1" name="Shape 271"/>
        <p:cNvGrpSpPr/>
        <p:nvPr/>
      </p:nvGrpSpPr>
      <p:grpSpPr>
        <a:xfrm>
          <a:off x="0" y="0"/>
          <a:ext cx="0" cy="0"/>
          <a:chOff x="0" y="0"/>
          <a:chExt cx="0" cy="0"/>
        </a:xfrm>
      </p:grpSpPr>
      <p:sp>
        <p:nvSpPr>
          <p:cNvPr id="272" name="Shape 27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73" name="Shape 27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9" name="Shape 279"/>
        <p:cNvGrpSpPr/>
        <p:nvPr/>
      </p:nvGrpSpPr>
      <p:grpSpPr>
        <a:xfrm>
          <a:off x="0" y="0"/>
          <a:ext cx="0" cy="0"/>
          <a:chOff x="0" y="0"/>
          <a:chExt cx="0" cy="0"/>
        </a:xfrm>
      </p:grpSpPr>
      <p:sp>
        <p:nvSpPr>
          <p:cNvPr id="280" name="Shape 28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81" name="Shape 28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6" name="Shape 286"/>
        <p:cNvGrpSpPr/>
        <p:nvPr/>
      </p:nvGrpSpPr>
      <p:grpSpPr>
        <a:xfrm>
          <a:off x="0" y="0"/>
          <a:ext cx="0" cy="0"/>
          <a:chOff x="0" y="0"/>
          <a:chExt cx="0" cy="0"/>
        </a:xfrm>
      </p:grpSpPr>
      <p:sp>
        <p:nvSpPr>
          <p:cNvPr id="287" name="Shape 28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88" name="Shape 28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4" name="Shape 294"/>
        <p:cNvGrpSpPr/>
        <p:nvPr/>
      </p:nvGrpSpPr>
      <p:grpSpPr>
        <a:xfrm>
          <a:off x="0" y="0"/>
          <a:ext cx="0" cy="0"/>
          <a:chOff x="0" y="0"/>
          <a:chExt cx="0" cy="0"/>
        </a:xfrm>
      </p:grpSpPr>
      <p:sp>
        <p:nvSpPr>
          <p:cNvPr id="295" name="Shape 29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96" name="Shape 29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Shape 5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57" name="Shape 5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Shape 6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64" name="Shape 6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Shape 7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71" name="Shape 7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Shape 7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76" name="Shape 7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Shape 8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81" name="Shape 8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Shape 9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95" name="Shape 9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19" name="Shape 19"/>
        <p:cNvGrpSpPr/>
        <p:nvPr/>
      </p:nvGrpSpPr>
      <p:grpSpPr>
        <a:xfrm>
          <a:off x="0" y="0"/>
          <a:ext cx="0" cy="0"/>
          <a:chOff x="0" y="0"/>
          <a:chExt cx="0" cy="0"/>
        </a:xfrm>
      </p:grpSpPr>
      <p:sp>
        <p:nvSpPr>
          <p:cNvPr id="20" name="Shape 20"/>
          <p:cNvSpPr txBox="1"/>
          <p:nvPr>
            <p:ph type="title"/>
          </p:nvPr>
        </p:nvSpPr>
        <p:spPr>
          <a:xfrm>
            <a:off x="457200" y="277812"/>
            <a:ext cx="8229600" cy="1139825"/>
          </a:xfrm>
          <a:prstGeom prst="rect">
            <a:avLst/>
          </a:prstGeom>
          <a:noFill/>
          <a:ln>
            <a:noFill/>
          </a:ln>
        </p:spPr>
        <p:txBody>
          <a:bodyPr anchorCtr="1" anchor="ctr" bIns="91425" lIns="91425" rIns="91425" tIns="91425"/>
          <a:lstStyle>
            <a:lvl1pPr indent="0" lvl="0" marL="0" marR="0" rtl="0" algn="ctr">
              <a:lnSpc>
                <a:spcPct val="100000"/>
              </a:lnSpc>
              <a:spcBef>
                <a:spcPts val="0"/>
              </a:spcBef>
              <a:spcAft>
                <a:spcPts val="0"/>
              </a:spcAft>
              <a:buNone/>
              <a:defRPr b="0" i="0" sz="4400" u="none" cap="none" strike="noStrike">
                <a:solidFill>
                  <a:schemeClr val="dk2"/>
                </a:solidFill>
                <a:latin typeface="Arial"/>
                <a:ea typeface="Arial"/>
                <a:cs typeface="Arial"/>
                <a:sym typeface="Arial"/>
              </a:defRPr>
            </a:lvl1pPr>
            <a:lvl2pPr indent="0" lvl="1" marL="0" marR="0" rtl="0" algn="ctr">
              <a:lnSpc>
                <a:spcPct val="100000"/>
              </a:lnSpc>
              <a:spcBef>
                <a:spcPts val="0"/>
              </a:spcBef>
              <a:spcAft>
                <a:spcPts val="0"/>
              </a:spcAft>
              <a:buNone/>
              <a:defRPr b="0" i="0" sz="4400" u="none" cap="none" strike="noStrike">
                <a:solidFill>
                  <a:schemeClr val="dk2"/>
                </a:solidFill>
                <a:latin typeface="Arial"/>
                <a:ea typeface="Arial"/>
                <a:cs typeface="Arial"/>
                <a:sym typeface="Arial"/>
              </a:defRPr>
            </a:lvl2pPr>
            <a:lvl3pPr indent="0" lvl="2" marL="0" marR="0" rtl="0" algn="ctr">
              <a:lnSpc>
                <a:spcPct val="100000"/>
              </a:lnSpc>
              <a:spcBef>
                <a:spcPts val="0"/>
              </a:spcBef>
              <a:spcAft>
                <a:spcPts val="0"/>
              </a:spcAft>
              <a:buNone/>
              <a:defRPr b="0" i="0" sz="4400" u="none" cap="none" strike="noStrike">
                <a:solidFill>
                  <a:schemeClr val="dk2"/>
                </a:solidFill>
                <a:latin typeface="Arial"/>
                <a:ea typeface="Arial"/>
                <a:cs typeface="Arial"/>
                <a:sym typeface="Arial"/>
              </a:defRPr>
            </a:lvl3pPr>
            <a:lvl4pPr indent="0" lvl="3" marL="0" marR="0" rtl="0" algn="ctr">
              <a:lnSpc>
                <a:spcPct val="100000"/>
              </a:lnSpc>
              <a:spcBef>
                <a:spcPts val="0"/>
              </a:spcBef>
              <a:spcAft>
                <a:spcPts val="0"/>
              </a:spcAft>
              <a:buNone/>
              <a:defRPr b="0" i="0" sz="4400" u="none" cap="none" strike="noStrike">
                <a:solidFill>
                  <a:schemeClr val="dk2"/>
                </a:solidFill>
                <a:latin typeface="Arial"/>
                <a:ea typeface="Arial"/>
                <a:cs typeface="Arial"/>
                <a:sym typeface="Arial"/>
              </a:defRPr>
            </a:lvl4pPr>
            <a:lvl5pPr indent="0" lvl="4" marL="0" marR="0" rtl="0" algn="ctr">
              <a:lnSpc>
                <a:spcPct val="100000"/>
              </a:lnSpc>
              <a:spcBef>
                <a:spcPts val="0"/>
              </a:spcBef>
              <a:spcAft>
                <a:spcPts val="0"/>
              </a:spcAft>
              <a:buNone/>
              <a:defRPr b="0" i="0" sz="4400" u="none" cap="none" strike="noStrike">
                <a:solidFill>
                  <a:schemeClr val="dk2"/>
                </a:solidFill>
                <a:latin typeface="Arial"/>
                <a:ea typeface="Arial"/>
                <a:cs typeface="Arial"/>
                <a:sym typeface="Arial"/>
              </a:defRPr>
            </a:lvl5pPr>
            <a:lvl6pPr indent="0" lvl="5" marL="0" marR="0" rtl="0" algn="ctr">
              <a:lnSpc>
                <a:spcPct val="100000"/>
              </a:lnSpc>
              <a:spcBef>
                <a:spcPts val="0"/>
              </a:spcBef>
              <a:spcAft>
                <a:spcPts val="0"/>
              </a:spcAft>
              <a:buNone/>
              <a:defRPr b="0" i="0" sz="4400" u="none" cap="none" strike="noStrike">
                <a:solidFill>
                  <a:schemeClr val="dk2"/>
                </a:solidFill>
                <a:latin typeface="Arial"/>
                <a:ea typeface="Arial"/>
                <a:cs typeface="Arial"/>
                <a:sym typeface="Arial"/>
              </a:defRPr>
            </a:lvl6pPr>
            <a:lvl7pPr indent="0" lvl="6" marL="0" marR="0" rtl="0" algn="ctr">
              <a:lnSpc>
                <a:spcPct val="100000"/>
              </a:lnSpc>
              <a:spcBef>
                <a:spcPts val="0"/>
              </a:spcBef>
              <a:spcAft>
                <a:spcPts val="0"/>
              </a:spcAft>
              <a:buNone/>
              <a:defRPr b="0" i="0" sz="4400" u="none" cap="none" strike="noStrike">
                <a:solidFill>
                  <a:schemeClr val="dk2"/>
                </a:solidFill>
                <a:latin typeface="Arial"/>
                <a:ea typeface="Arial"/>
                <a:cs typeface="Arial"/>
                <a:sym typeface="Arial"/>
              </a:defRPr>
            </a:lvl7pPr>
            <a:lvl8pPr indent="0" lvl="7" marL="0" marR="0" rtl="0" algn="ctr">
              <a:lnSpc>
                <a:spcPct val="100000"/>
              </a:lnSpc>
              <a:spcBef>
                <a:spcPts val="0"/>
              </a:spcBef>
              <a:spcAft>
                <a:spcPts val="0"/>
              </a:spcAft>
              <a:buNone/>
              <a:defRPr b="0" i="0" sz="4400" u="none" cap="none" strike="noStrike">
                <a:solidFill>
                  <a:schemeClr val="dk2"/>
                </a:solidFill>
                <a:latin typeface="Arial"/>
                <a:ea typeface="Arial"/>
                <a:cs typeface="Arial"/>
                <a:sym typeface="Arial"/>
              </a:defRPr>
            </a:lvl8pPr>
            <a:lvl9pPr indent="0" lvl="8" marL="0" marR="0" rtl="0" algn="ctr">
              <a:lnSpc>
                <a:spcPct val="100000"/>
              </a:lnSpc>
              <a:spcBef>
                <a:spcPts val="0"/>
              </a:spcBef>
              <a:spcAft>
                <a:spcPts val="0"/>
              </a:spcAft>
              <a:buNone/>
              <a:defRPr b="0" i="0" sz="4400" u="none" cap="none" strike="noStrike">
                <a:solidFill>
                  <a:schemeClr val="dk2"/>
                </a:solidFill>
                <a:latin typeface="Arial"/>
                <a:ea typeface="Arial"/>
                <a:cs typeface="Arial"/>
                <a:sym typeface="Arial"/>
              </a:defRPr>
            </a:lvl9pPr>
          </a:lstStyle>
          <a:p/>
        </p:txBody>
      </p:sp>
      <p:sp>
        <p:nvSpPr>
          <p:cNvPr id="21" name="Shape 21"/>
          <p:cNvSpPr txBox="1"/>
          <p:nvPr>
            <p:ph idx="10" type="dt"/>
          </p:nvPr>
        </p:nvSpPr>
        <p:spPr>
          <a:xfrm>
            <a:off x="457200" y="6248400"/>
            <a:ext cx="2133599"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0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9pPr>
          </a:lstStyle>
          <a:p/>
        </p:txBody>
      </p:sp>
      <p:sp>
        <p:nvSpPr>
          <p:cNvPr id="22" name="Shape 22"/>
          <p:cNvSpPr txBox="1"/>
          <p:nvPr>
            <p:ph idx="11" type="ftr"/>
          </p:nvPr>
        </p:nvSpPr>
        <p:spPr>
          <a:xfrm>
            <a:off x="3124200" y="6248400"/>
            <a:ext cx="2895600" cy="457200"/>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None/>
              <a:defRPr b="0" i="0" sz="10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9pPr>
          </a:lstStyle>
          <a:p/>
        </p:txBody>
      </p:sp>
      <p:sp>
        <p:nvSpPr>
          <p:cNvPr id="23" name="Shape 23"/>
          <p:cNvSpPr txBox="1"/>
          <p:nvPr>
            <p:ph idx="12" type="sldNum"/>
          </p:nvPr>
        </p:nvSpPr>
        <p:spPr>
          <a:xfrm>
            <a:off x="6553200" y="6248400"/>
            <a:ext cx="2133599" cy="4572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SzPct val="25000"/>
              <a:buNone/>
            </a:pPr>
            <a:fld id="{00000000-1234-1234-1234-123412341234}" type="slidenum">
              <a:rPr b="0" i="0" lang="en-US" sz="1000" u="none">
                <a:solidFill>
                  <a:schemeClr val="dk1"/>
                </a:solidFill>
                <a:latin typeface="Arial"/>
                <a:ea typeface="Arial"/>
                <a:cs typeface="Arial"/>
                <a:sym typeface="Aria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24" name="Shape 24"/>
        <p:cNvGrpSpPr/>
        <p:nvPr/>
      </p:nvGrpSpPr>
      <p:grpSpPr>
        <a:xfrm>
          <a:off x="0" y="0"/>
          <a:ext cx="0" cy="0"/>
          <a:chOff x="0" y="0"/>
          <a:chExt cx="0" cy="0"/>
        </a:xfrm>
      </p:grpSpPr>
      <p:sp>
        <p:nvSpPr>
          <p:cNvPr id="25" name="Shape 25"/>
          <p:cNvSpPr txBox="1"/>
          <p:nvPr>
            <p:ph idx="10" type="dt"/>
          </p:nvPr>
        </p:nvSpPr>
        <p:spPr>
          <a:xfrm>
            <a:off x="457200" y="6248400"/>
            <a:ext cx="2133599"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0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9pPr>
          </a:lstStyle>
          <a:p/>
        </p:txBody>
      </p:sp>
      <p:sp>
        <p:nvSpPr>
          <p:cNvPr id="26" name="Shape 26"/>
          <p:cNvSpPr txBox="1"/>
          <p:nvPr>
            <p:ph idx="11" type="ftr"/>
          </p:nvPr>
        </p:nvSpPr>
        <p:spPr>
          <a:xfrm>
            <a:off x="3124200" y="6248400"/>
            <a:ext cx="2895600" cy="457200"/>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None/>
              <a:defRPr b="0" i="0" sz="10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9pPr>
          </a:lstStyle>
          <a:p/>
        </p:txBody>
      </p:sp>
      <p:sp>
        <p:nvSpPr>
          <p:cNvPr id="27" name="Shape 27"/>
          <p:cNvSpPr txBox="1"/>
          <p:nvPr>
            <p:ph idx="12" type="sldNum"/>
          </p:nvPr>
        </p:nvSpPr>
        <p:spPr>
          <a:xfrm>
            <a:off x="6553200" y="6248400"/>
            <a:ext cx="2133599" cy="4572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SzPct val="25000"/>
              <a:buNone/>
            </a:pPr>
            <a:fld id="{00000000-1234-1234-1234-123412341234}" type="slidenum">
              <a:rPr b="0" i="0" lang="en-US" sz="1000" u="none">
                <a:solidFill>
                  <a:schemeClr val="dk1"/>
                </a:solidFill>
                <a:latin typeface="Arial"/>
                <a:ea typeface="Arial"/>
                <a:cs typeface="Arial"/>
                <a:sym typeface="Aria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5" name="Shape 5"/>
        <p:cNvGrpSpPr/>
        <p:nvPr/>
      </p:nvGrpSpPr>
      <p:grpSpPr>
        <a:xfrm>
          <a:off x="0" y="0"/>
          <a:ext cx="0" cy="0"/>
          <a:chOff x="0" y="0"/>
          <a:chExt cx="0" cy="0"/>
        </a:xfrm>
      </p:grpSpPr>
      <p:grpSp>
        <p:nvGrpSpPr>
          <p:cNvPr id="6" name="Shape 6"/>
          <p:cNvGrpSpPr/>
          <p:nvPr/>
        </p:nvGrpSpPr>
        <p:grpSpPr>
          <a:xfrm>
            <a:off x="0" y="3902075"/>
            <a:ext cx="3400424" cy="2949575"/>
            <a:chOff x="0" y="3902075"/>
            <a:chExt cx="3400424" cy="2949575"/>
          </a:xfrm>
        </p:grpSpPr>
        <p:sp>
          <p:nvSpPr>
            <p:cNvPr id="7" name="Shape 7"/>
            <p:cNvSpPr/>
            <p:nvPr/>
          </p:nvSpPr>
          <p:spPr>
            <a:xfrm>
              <a:off x="0" y="3981450"/>
              <a:ext cx="3400424" cy="2863849"/>
            </a:xfrm>
            <a:custGeom>
              <a:pathLst>
                <a:path extrusionOk="0" h="120000" w="120000">
                  <a:moveTo>
                    <a:pt x="18491" y="4390"/>
                  </a:moveTo>
                  <a:lnTo>
                    <a:pt x="9049" y="1995"/>
                  </a:lnTo>
                  <a:lnTo>
                    <a:pt x="0" y="0"/>
                  </a:lnTo>
                  <a:lnTo>
                    <a:pt x="0" y="798"/>
                  </a:lnTo>
                  <a:lnTo>
                    <a:pt x="9049" y="2793"/>
                  </a:lnTo>
                  <a:lnTo>
                    <a:pt x="18154" y="5188"/>
                  </a:lnTo>
                  <a:lnTo>
                    <a:pt x="31250" y="9977"/>
                  </a:lnTo>
                  <a:lnTo>
                    <a:pt x="43672" y="16297"/>
                  </a:lnTo>
                  <a:lnTo>
                    <a:pt x="55812" y="24279"/>
                  </a:lnTo>
                  <a:lnTo>
                    <a:pt x="67222" y="33458"/>
                  </a:lnTo>
                  <a:lnTo>
                    <a:pt x="77620" y="43436"/>
                  </a:lnTo>
                  <a:lnTo>
                    <a:pt x="87400" y="55011"/>
                  </a:lnTo>
                  <a:lnTo>
                    <a:pt x="96112" y="67782"/>
                  </a:lnTo>
                  <a:lnTo>
                    <a:pt x="104206" y="81751"/>
                  </a:lnTo>
                  <a:lnTo>
                    <a:pt x="108871" y="90864"/>
                  </a:lnTo>
                  <a:lnTo>
                    <a:pt x="112918" y="100443"/>
                  </a:lnTo>
                  <a:lnTo>
                    <a:pt x="116290" y="110022"/>
                  </a:lnTo>
                  <a:lnTo>
                    <a:pt x="119325" y="120000"/>
                  </a:lnTo>
                  <a:lnTo>
                    <a:pt x="120000" y="120000"/>
                  </a:lnTo>
                  <a:lnTo>
                    <a:pt x="116964" y="110022"/>
                  </a:lnTo>
                  <a:lnTo>
                    <a:pt x="113592" y="100443"/>
                  </a:lnTo>
                  <a:lnTo>
                    <a:pt x="109545" y="90864"/>
                  </a:lnTo>
                  <a:lnTo>
                    <a:pt x="104880" y="81352"/>
                  </a:lnTo>
                  <a:lnTo>
                    <a:pt x="96786" y="67383"/>
                  </a:lnTo>
                  <a:lnTo>
                    <a:pt x="87737" y="54611"/>
                  </a:lnTo>
                  <a:lnTo>
                    <a:pt x="77957" y="43037"/>
                  </a:lnTo>
                  <a:lnTo>
                    <a:pt x="67559" y="32660"/>
                  </a:lnTo>
                  <a:lnTo>
                    <a:pt x="56149" y="23481"/>
                  </a:lnTo>
                  <a:lnTo>
                    <a:pt x="44009" y="15898"/>
                  </a:lnTo>
                  <a:lnTo>
                    <a:pt x="31587" y="9179"/>
                  </a:lnTo>
                  <a:lnTo>
                    <a:pt x="18491" y="4390"/>
                  </a:lnTo>
                  <a:lnTo>
                    <a:pt x="18491" y="4390"/>
                  </a:lnTo>
                  <a:close/>
                </a:path>
              </a:pathLst>
            </a:custGeom>
            <a:gradFill>
              <a:gsLst>
                <a:gs pos="0">
                  <a:schemeClr val="lt1"/>
                </a:gs>
                <a:gs pos="50000">
                  <a:schemeClr val="lt2"/>
                </a:gs>
                <a:gs pos="100000">
                  <a:schemeClr val="lt1"/>
                </a:gs>
              </a:gsLst>
              <a:lin ang="13500000" scaled="0"/>
            </a:gra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8" name="Shape 8"/>
            <p:cNvSpPr/>
            <p:nvPr/>
          </p:nvSpPr>
          <p:spPr>
            <a:xfrm>
              <a:off x="0" y="3902075"/>
              <a:ext cx="2943224" cy="2949575"/>
            </a:xfrm>
            <a:custGeom>
              <a:pathLst>
                <a:path extrusionOk="0" h="120000" w="120000">
                  <a:moveTo>
                    <a:pt x="119999" y="120000"/>
                  </a:moveTo>
                  <a:lnTo>
                    <a:pt x="0" y="120000"/>
                  </a:lnTo>
                  <a:lnTo>
                    <a:pt x="0" y="0"/>
                  </a:lnTo>
                  <a:lnTo>
                    <a:pt x="119999" y="120000"/>
                  </a:lnTo>
                  <a:lnTo>
                    <a:pt x="119999" y="120000"/>
                  </a:lnTo>
                  <a:close/>
                </a:path>
              </a:pathLst>
            </a:custGeom>
            <a:gradFill>
              <a:gsLst>
                <a:gs pos="0">
                  <a:schemeClr val="lt2"/>
                </a:gs>
                <a:gs pos="50000">
                  <a:schemeClr val="lt1"/>
                </a:gs>
                <a:gs pos="100000">
                  <a:schemeClr val="lt2"/>
                </a:gs>
              </a:gsLst>
              <a:lin ang="8100000" scaled="0"/>
            </a:gra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9" name="Shape 9"/>
            <p:cNvSpPr/>
            <p:nvPr/>
          </p:nvSpPr>
          <p:spPr>
            <a:xfrm>
              <a:off x="0" y="4341812"/>
              <a:ext cx="2770187" cy="2503486"/>
            </a:xfrm>
            <a:custGeom>
              <a:pathLst>
                <a:path extrusionOk="0" h="120000" w="120000">
                  <a:moveTo>
                    <a:pt x="112779" y="104781"/>
                  </a:moveTo>
                  <a:lnTo>
                    <a:pt x="116355" y="112542"/>
                  </a:lnTo>
                  <a:lnTo>
                    <a:pt x="119106" y="120000"/>
                  </a:lnTo>
                  <a:lnTo>
                    <a:pt x="120000" y="120000"/>
                  </a:lnTo>
                  <a:lnTo>
                    <a:pt x="117111" y="111781"/>
                  </a:lnTo>
                  <a:lnTo>
                    <a:pt x="113398" y="104020"/>
                  </a:lnTo>
                  <a:lnTo>
                    <a:pt x="105558" y="88040"/>
                  </a:lnTo>
                  <a:lnTo>
                    <a:pt x="95931" y="72365"/>
                  </a:lnTo>
                  <a:lnTo>
                    <a:pt x="84997" y="57526"/>
                  </a:lnTo>
                  <a:lnTo>
                    <a:pt x="72962" y="44286"/>
                  </a:lnTo>
                  <a:lnTo>
                    <a:pt x="60240" y="32415"/>
                  </a:lnTo>
                  <a:lnTo>
                    <a:pt x="46212" y="22371"/>
                  </a:lnTo>
                  <a:lnTo>
                    <a:pt x="31289" y="13240"/>
                  </a:lnTo>
                  <a:lnTo>
                    <a:pt x="16091" y="5935"/>
                  </a:lnTo>
                  <a:lnTo>
                    <a:pt x="0" y="0"/>
                  </a:lnTo>
                  <a:lnTo>
                    <a:pt x="0" y="913"/>
                  </a:lnTo>
                  <a:lnTo>
                    <a:pt x="15266" y="6772"/>
                  </a:lnTo>
                  <a:lnTo>
                    <a:pt x="30670" y="14077"/>
                  </a:lnTo>
                  <a:lnTo>
                    <a:pt x="45524" y="23208"/>
                  </a:lnTo>
                  <a:lnTo>
                    <a:pt x="59553" y="33253"/>
                  </a:lnTo>
                  <a:lnTo>
                    <a:pt x="72343" y="45123"/>
                  </a:lnTo>
                  <a:lnTo>
                    <a:pt x="84309" y="58363"/>
                  </a:lnTo>
                  <a:lnTo>
                    <a:pt x="95243" y="73050"/>
                  </a:lnTo>
                  <a:lnTo>
                    <a:pt x="104939" y="88801"/>
                  </a:lnTo>
                  <a:lnTo>
                    <a:pt x="112779" y="104781"/>
                  </a:lnTo>
                  <a:close/>
                </a:path>
              </a:pathLst>
            </a:custGeom>
            <a:gradFill>
              <a:gsLst>
                <a:gs pos="0">
                  <a:schemeClr val="lt1"/>
                </a:gs>
                <a:gs pos="50000">
                  <a:schemeClr val="lt2"/>
                </a:gs>
                <a:gs pos="100000">
                  <a:schemeClr val="lt1"/>
                </a:gs>
              </a:gsLst>
              <a:lin ang="13500000" scaled="0"/>
            </a:gra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10" name="Shape 10"/>
            <p:cNvSpPr/>
            <p:nvPr/>
          </p:nvSpPr>
          <p:spPr>
            <a:xfrm>
              <a:off x="0" y="4038600"/>
              <a:ext cx="2770187" cy="2806699"/>
            </a:xfrm>
            <a:custGeom>
              <a:pathLst>
                <a:path extrusionOk="0" h="120000" w="120000">
                  <a:moveTo>
                    <a:pt x="0" y="0"/>
                  </a:moveTo>
                  <a:lnTo>
                    <a:pt x="0" y="814"/>
                  </a:lnTo>
                  <a:lnTo>
                    <a:pt x="14441" y="5972"/>
                  </a:lnTo>
                  <a:lnTo>
                    <a:pt x="29295" y="12895"/>
                  </a:lnTo>
                  <a:lnTo>
                    <a:pt x="43323" y="20633"/>
                  </a:lnTo>
                  <a:lnTo>
                    <a:pt x="56252" y="30000"/>
                  </a:lnTo>
                  <a:lnTo>
                    <a:pt x="68630" y="40180"/>
                  </a:lnTo>
                  <a:lnTo>
                    <a:pt x="80045" y="51990"/>
                  </a:lnTo>
                  <a:lnTo>
                    <a:pt x="90085" y="63936"/>
                  </a:lnTo>
                  <a:lnTo>
                    <a:pt x="99988" y="77782"/>
                  </a:lnTo>
                  <a:lnTo>
                    <a:pt x="105627" y="88099"/>
                  </a:lnTo>
                  <a:lnTo>
                    <a:pt x="110991" y="98823"/>
                  </a:lnTo>
                  <a:lnTo>
                    <a:pt x="115667" y="109683"/>
                  </a:lnTo>
                  <a:lnTo>
                    <a:pt x="119174" y="120000"/>
                  </a:lnTo>
                  <a:lnTo>
                    <a:pt x="120000" y="120000"/>
                  </a:lnTo>
                  <a:lnTo>
                    <a:pt x="116286" y="109004"/>
                  </a:lnTo>
                  <a:lnTo>
                    <a:pt x="111610" y="98076"/>
                  </a:lnTo>
                  <a:lnTo>
                    <a:pt x="106383" y="87420"/>
                  </a:lnTo>
                  <a:lnTo>
                    <a:pt x="100607" y="77104"/>
                  </a:lnTo>
                  <a:lnTo>
                    <a:pt x="90773" y="63257"/>
                  </a:lnTo>
                  <a:lnTo>
                    <a:pt x="80664" y="51244"/>
                  </a:lnTo>
                  <a:lnTo>
                    <a:pt x="69318" y="39434"/>
                  </a:lnTo>
                  <a:lnTo>
                    <a:pt x="56871" y="29253"/>
                  </a:lnTo>
                  <a:lnTo>
                    <a:pt x="44148" y="19886"/>
                  </a:lnTo>
                  <a:lnTo>
                    <a:pt x="30051" y="12149"/>
                  </a:lnTo>
                  <a:lnTo>
                    <a:pt x="15266" y="5294"/>
                  </a:lnTo>
                  <a:lnTo>
                    <a:pt x="0" y="0"/>
                  </a:lnTo>
                  <a:lnTo>
                    <a:pt x="0" y="0"/>
                  </a:lnTo>
                  <a:close/>
                </a:path>
              </a:pathLst>
            </a:custGeom>
            <a:gradFill>
              <a:gsLst>
                <a:gs pos="0">
                  <a:schemeClr val="lt1"/>
                </a:gs>
                <a:gs pos="50000">
                  <a:schemeClr val="lt2"/>
                </a:gs>
                <a:gs pos="100000">
                  <a:schemeClr val="lt1"/>
                </a:gs>
              </a:gsLst>
              <a:lin ang="13500000" scaled="0"/>
            </a:gra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11" name="Shape 11"/>
            <p:cNvSpPr/>
            <p:nvPr/>
          </p:nvSpPr>
          <p:spPr>
            <a:xfrm>
              <a:off x="331787" y="4419600"/>
              <a:ext cx="136524" cy="136524"/>
            </a:xfrm>
            <a:prstGeom prst="ellipse">
              <a:avLst/>
            </a:prstGeom>
            <a:gradFill>
              <a:gsLst>
                <a:gs pos="0">
                  <a:schemeClr val="lt1"/>
                </a:gs>
                <a:gs pos="100000">
                  <a:schemeClr val="lt2"/>
                </a:gs>
              </a:gsLst>
              <a:lin ang="8100000" scaled="0"/>
            </a:gra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12" name="Shape 12"/>
            <p:cNvSpPr/>
            <p:nvPr/>
          </p:nvSpPr>
          <p:spPr>
            <a:xfrm>
              <a:off x="2438400" y="6165850"/>
              <a:ext cx="146050" cy="146050"/>
            </a:xfrm>
            <a:prstGeom prst="ellipse">
              <a:avLst/>
            </a:prstGeom>
            <a:gradFill>
              <a:gsLst>
                <a:gs pos="0">
                  <a:schemeClr val="lt1"/>
                </a:gs>
                <a:gs pos="100000">
                  <a:schemeClr val="lt2"/>
                </a:gs>
              </a:gsLst>
              <a:lin ang="13500000" scaled="0"/>
            </a:gra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13" name="Shape 13"/>
            <p:cNvSpPr/>
            <p:nvPr/>
          </p:nvSpPr>
          <p:spPr>
            <a:xfrm>
              <a:off x="1255712" y="4322762"/>
              <a:ext cx="192087" cy="192087"/>
            </a:xfrm>
            <a:prstGeom prst="ellipse">
              <a:avLst/>
            </a:prstGeom>
            <a:gradFill>
              <a:gsLst>
                <a:gs pos="0">
                  <a:schemeClr val="lt1"/>
                </a:gs>
                <a:gs pos="100000">
                  <a:schemeClr val="lt2"/>
                </a:gs>
              </a:gsLst>
              <a:lin ang="8100000" scaled="0"/>
            </a:gra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grpSp>
      <p:sp>
        <p:nvSpPr>
          <p:cNvPr id="14" name="Shape 14"/>
          <p:cNvSpPr txBox="1"/>
          <p:nvPr>
            <p:ph type="title"/>
          </p:nvPr>
        </p:nvSpPr>
        <p:spPr>
          <a:xfrm>
            <a:off x="457200" y="277812"/>
            <a:ext cx="8229600" cy="1139825"/>
          </a:xfrm>
          <a:prstGeom prst="rect">
            <a:avLst/>
          </a:prstGeom>
          <a:noFill/>
          <a:ln>
            <a:noFill/>
          </a:ln>
        </p:spPr>
        <p:txBody>
          <a:bodyPr anchorCtr="1" anchor="ctr" bIns="91425" lIns="91425" rIns="91425" tIns="91425"/>
          <a:lstStyle>
            <a:lvl1pPr indent="0" lvl="0" marL="0" marR="0" rtl="0" algn="ctr">
              <a:lnSpc>
                <a:spcPct val="100000"/>
              </a:lnSpc>
              <a:spcBef>
                <a:spcPts val="0"/>
              </a:spcBef>
              <a:spcAft>
                <a:spcPts val="0"/>
              </a:spcAft>
              <a:buNone/>
              <a:defRPr b="0" i="0" sz="4400" u="none" cap="none" strike="noStrike">
                <a:solidFill>
                  <a:schemeClr val="dk2"/>
                </a:solidFill>
                <a:latin typeface="Arial"/>
                <a:ea typeface="Arial"/>
                <a:cs typeface="Arial"/>
                <a:sym typeface="Arial"/>
              </a:defRPr>
            </a:lvl1pPr>
            <a:lvl2pPr indent="0" lvl="1" marL="0" marR="0" rtl="0" algn="ctr">
              <a:lnSpc>
                <a:spcPct val="100000"/>
              </a:lnSpc>
              <a:spcBef>
                <a:spcPts val="0"/>
              </a:spcBef>
              <a:spcAft>
                <a:spcPts val="0"/>
              </a:spcAft>
              <a:buNone/>
              <a:defRPr b="0" i="0" sz="4400" u="none" cap="none" strike="noStrike">
                <a:solidFill>
                  <a:schemeClr val="dk2"/>
                </a:solidFill>
                <a:latin typeface="Arial"/>
                <a:ea typeface="Arial"/>
                <a:cs typeface="Arial"/>
                <a:sym typeface="Arial"/>
              </a:defRPr>
            </a:lvl2pPr>
            <a:lvl3pPr indent="0" lvl="2" marL="0" marR="0" rtl="0" algn="ctr">
              <a:lnSpc>
                <a:spcPct val="100000"/>
              </a:lnSpc>
              <a:spcBef>
                <a:spcPts val="0"/>
              </a:spcBef>
              <a:spcAft>
                <a:spcPts val="0"/>
              </a:spcAft>
              <a:buNone/>
              <a:defRPr b="0" i="0" sz="4400" u="none" cap="none" strike="noStrike">
                <a:solidFill>
                  <a:schemeClr val="dk2"/>
                </a:solidFill>
                <a:latin typeface="Arial"/>
                <a:ea typeface="Arial"/>
                <a:cs typeface="Arial"/>
                <a:sym typeface="Arial"/>
              </a:defRPr>
            </a:lvl3pPr>
            <a:lvl4pPr indent="0" lvl="3" marL="0" marR="0" rtl="0" algn="ctr">
              <a:lnSpc>
                <a:spcPct val="100000"/>
              </a:lnSpc>
              <a:spcBef>
                <a:spcPts val="0"/>
              </a:spcBef>
              <a:spcAft>
                <a:spcPts val="0"/>
              </a:spcAft>
              <a:buNone/>
              <a:defRPr b="0" i="0" sz="4400" u="none" cap="none" strike="noStrike">
                <a:solidFill>
                  <a:schemeClr val="dk2"/>
                </a:solidFill>
                <a:latin typeface="Arial"/>
                <a:ea typeface="Arial"/>
                <a:cs typeface="Arial"/>
                <a:sym typeface="Arial"/>
              </a:defRPr>
            </a:lvl4pPr>
            <a:lvl5pPr indent="0" lvl="4" marL="0" marR="0" rtl="0" algn="ctr">
              <a:lnSpc>
                <a:spcPct val="100000"/>
              </a:lnSpc>
              <a:spcBef>
                <a:spcPts val="0"/>
              </a:spcBef>
              <a:spcAft>
                <a:spcPts val="0"/>
              </a:spcAft>
              <a:buNone/>
              <a:defRPr b="0" i="0" sz="4400" u="none" cap="none" strike="noStrike">
                <a:solidFill>
                  <a:schemeClr val="dk2"/>
                </a:solidFill>
                <a:latin typeface="Arial"/>
                <a:ea typeface="Arial"/>
                <a:cs typeface="Arial"/>
                <a:sym typeface="Arial"/>
              </a:defRPr>
            </a:lvl5pPr>
            <a:lvl6pPr indent="0" lvl="5" marL="0" marR="0" rtl="0" algn="ctr">
              <a:lnSpc>
                <a:spcPct val="100000"/>
              </a:lnSpc>
              <a:spcBef>
                <a:spcPts val="0"/>
              </a:spcBef>
              <a:spcAft>
                <a:spcPts val="0"/>
              </a:spcAft>
              <a:buNone/>
              <a:defRPr b="0" i="0" sz="4400" u="none" cap="none" strike="noStrike">
                <a:solidFill>
                  <a:schemeClr val="dk2"/>
                </a:solidFill>
                <a:latin typeface="Arial"/>
                <a:ea typeface="Arial"/>
                <a:cs typeface="Arial"/>
                <a:sym typeface="Arial"/>
              </a:defRPr>
            </a:lvl6pPr>
            <a:lvl7pPr indent="0" lvl="6" marL="0" marR="0" rtl="0" algn="ctr">
              <a:lnSpc>
                <a:spcPct val="100000"/>
              </a:lnSpc>
              <a:spcBef>
                <a:spcPts val="0"/>
              </a:spcBef>
              <a:spcAft>
                <a:spcPts val="0"/>
              </a:spcAft>
              <a:buNone/>
              <a:defRPr b="0" i="0" sz="4400" u="none" cap="none" strike="noStrike">
                <a:solidFill>
                  <a:schemeClr val="dk2"/>
                </a:solidFill>
                <a:latin typeface="Arial"/>
                <a:ea typeface="Arial"/>
                <a:cs typeface="Arial"/>
                <a:sym typeface="Arial"/>
              </a:defRPr>
            </a:lvl7pPr>
            <a:lvl8pPr indent="0" lvl="7" marL="0" marR="0" rtl="0" algn="ctr">
              <a:lnSpc>
                <a:spcPct val="100000"/>
              </a:lnSpc>
              <a:spcBef>
                <a:spcPts val="0"/>
              </a:spcBef>
              <a:spcAft>
                <a:spcPts val="0"/>
              </a:spcAft>
              <a:buNone/>
              <a:defRPr b="0" i="0" sz="4400" u="none" cap="none" strike="noStrike">
                <a:solidFill>
                  <a:schemeClr val="dk2"/>
                </a:solidFill>
                <a:latin typeface="Arial"/>
                <a:ea typeface="Arial"/>
                <a:cs typeface="Arial"/>
                <a:sym typeface="Arial"/>
              </a:defRPr>
            </a:lvl8pPr>
            <a:lvl9pPr indent="0" lvl="8" marL="0" marR="0" rtl="0" algn="ctr">
              <a:lnSpc>
                <a:spcPct val="100000"/>
              </a:lnSpc>
              <a:spcBef>
                <a:spcPts val="0"/>
              </a:spcBef>
              <a:spcAft>
                <a:spcPts val="0"/>
              </a:spcAft>
              <a:buNone/>
              <a:defRPr b="0" i="0" sz="4400" u="none" cap="none" strike="noStrike">
                <a:solidFill>
                  <a:schemeClr val="dk2"/>
                </a:solidFill>
                <a:latin typeface="Arial"/>
                <a:ea typeface="Arial"/>
                <a:cs typeface="Arial"/>
                <a:sym typeface="Arial"/>
              </a:defRPr>
            </a:lvl9pPr>
          </a:lstStyle>
          <a:p/>
        </p:txBody>
      </p:sp>
      <p:sp>
        <p:nvSpPr>
          <p:cNvPr id="15" name="Shape 15"/>
          <p:cNvSpPr txBox="1"/>
          <p:nvPr>
            <p:ph idx="1" type="body"/>
          </p:nvPr>
        </p:nvSpPr>
        <p:spPr>
          <a:xfrm>
            <a:off x="457200" y="1600200"/>
            <a:ext cx="8229600" cy="4530724"/>
          </a:xfrm>
          <a:prstGeom prst="rect">
            <a:avLst/>
          </a:prstGeom>
          <a:noFill/>
          <a:ln>
            <a:noFill/>
          </a:ln>
        </p:spPr>
        <p:txBody>
          <a:bodyPr anchorCtr="0" anchor="t" bIns="91425" lIns="91425" rIns="91425" tIns="91425"/>
          <a:lstStyle>
            <a:lvl1pPr indent="-190500" lvl="0" marL="342900" marR="0" rtl="0" algn="l">
              <a:lnSpc>
                <a:spcPct val="100000"/>
              </a:lnSpc>
              <a:spcBef>
                <a:spcPts val="640"/>
              </a:spcBef>
              <a:spcAft>
                <a:spcPts val="0"/>
              </a:spcAft>
              <a:buClr>
                <a:schemeClr val="hlink"/>
              </a:buClr>
              <a:buSzPct val="75000"/>
              <a:buFont typeface="Noto Sans Symbols"/>
              <a:buChar char="●"/>
              <a:defRPr b="0" i="0" sz="3200" u="none" cap="none" strike="noStrike">
                <a:solidFill>
                  <a:schemeClr val="dk1"/>
                </a:solidFill>
                <a:latin typeface="Arial"/>
                <a:ea typeface="Arial"/>
                <a:cs typeface="Arial"/>
                <a:sym typeface="Arial"/>
              </a:defRPr>
            </a:lvl1pPr>
            <a:lvl2pPr indent="-152400" lvl="1" marL="742950" marR="0" rtl="0" algn="l">
              <a:lnSpc>
                <a:spcPct val="100000"/>
              </a:lnSpc>
              <a:spcBef>
                <a:spcPts val="560"/>
              </a:spcBef>
              <a:spcAft>
                <a:spcPts val="0"/>
              </a:spcAft>
              <a:buClr>
                <a:schemeClr val="dk2"/>
              </a:buClr>
              <a:buSzPct val="75000"/>
              <a:buFont typeface="Noto Sans Symbols"/>
              <a:buChar char="●"/>
              <a:defRPr b="0" i="0" sz="2800" u="none" cap="none" strike="noStrike">
                <a:solidFill>
                  <a:schemeClr val="dk1"/>
                </a:solidFill>
                <a:latin typeface="Arial"/>
                <a:ea typeface="Arial"/>
                <a:cs typeface="Arial"/>
                <a:sym typeface="Arial"/>
              </a:defRPr>
            </a:lvl2pPr>
            <a:lvl3pPr indent="-114300" lvl="2" marL="1143000" marR="0" rtl="0" algn="l">
              <a:lnSpc>
                <a:spcPct val="100000"/>
              </a:lnSpc>
              <a:spcBef>
                <a:spcPts val="480"/>
              </a:spcBef>
              <a:spcAft>
                <a:spcPts val="0"/>
              </a:spcAft>
              <a:buClr>
                <a:schemeClr val="accent2"/>
              </a:buClr>
              <a:buSzPct val="75000"/>
              <a:buFont typeface="Noto Sans Symbols"/>
              <a:buChar char="●"/>
              <a:defRPr b="0" i="0" sz="2400" u="none" cap="none" strike="noStrike">
                <a:solidFill>
                  <a:schemeClr val="dk1"/>
                </a:solidFill>
                <a:latin typeface="Arial"/>
                <a:ea typeface="Arial"/>
                <a:cs typeface="Arial"/>
                <a:sym typeface="Arial"/>
              </a:defRPr>
            </a:lvl3pPr>
            <a:lvl4pPr indent="-133350" lvl="3" marL="1600200" marR="0" rtl="0" algn="l">
              <a:lnSpc>
                <a:spcPct val="100000"/>
              </a:lnSpc>
              <a:spcBef>
                <a:spcPts val="400"/>
              </a:spcBef>
              <a:spcAft>
                <a:spcPts val="0"/>
              </a:spcAft>
              <a:buClr>
                <a:schemeClr val="folHlink"/>
              </a:buClr>
              <a:buSzPct val="75000"/>
              <a:buFont typeface="Noto Sans Symbols"/>
              <a:buChar char="●"/>
              <a:defRPr b="0" i="0" sz="2000" u="none" cap="none" strike="noStrike">
                <a:solidFill>
                  <a:schemeClr val="dk1"/>
                </a:solidFill>
                <a:latin typeface="Arial"/>
                <a:ea typeface="Arial"/>
                <a:cs typeface="Arial"/>
                <a:sym typeface="Arial"/>
              </a:defRPr>
            </a:lvl4pPr>
            <a:lvl5pPr indent="-133350" lvl="4" marL="2057400" marR="0" rtl="0" algn="l">
              <a:lnSpc>
                <a:spcPct val="100000"/>
              </a:lnSpc>
              <a:spcBef>
                <a:spcPts val="400"/>
              </a:spcBef>
              <a:spcAft>
                <a:spcPts val="0"/>
              </a:spcAft>
              <a:buClr>
                <a:schemeClr val="dk1"/>
              </a:buClr>
              <a:buSzPct val="75000"/>
              <a:buFont typeface="Noto Sans Symbols"/>
              <a:buChar char="●"/>
              <a:defRPr b="0" i="0" sz="2000" u="none" cap="none" strike="noStrike">
                <a:solidFill>
                  <a:schemeClr val="dk1"/>
                </a:solidFill>
                <a:latin typeface="Arial"/>
                <a:ea typeface="Arial"/>
                <a:cs typeface="Arial"/>
                <a:sym typeface="Arial"/>
              </a:defRPr>
            </a:lvl5pPr>
            <a:lvl6pPr indent="-133350" lvl="5" marL="2514600" marR="0" rtl="0" algn="l">
              <a:lnSpc>
                <a:spcPct val="100000"/>
              </a:lnSpc>
              <a:spcBef>
                <a:spcPts val="400"/>
              </a:spcBef>
              <a:spcAft>
                <a:spcPts val="0"/>
              </a:spcAft>
              <a:buClr>
                <a:schemeClr val="dk1"/>
              </a:buClr>
              <a:buSzPct val="75000"/>
              <a:buFont typeface="Noto Sans Symbols"/>
              <a:buChar char="●"/>
              <a:defRPr b="0" i="0" sz="2000" u="none" cap="none" strike="noStrike">
                <a:solidFill>
                  <a:schemeClr val="dk1"/>
                </a:solidFill>
                <a:latin typeface="Arial"/>
                <a:ea typeface="Arial"/>
                <a:cs typeface="Arial"/>
                <a:sym typeface="Arial"/>
              </a:defRPr>
            </a:lvl6pPr>
            <a:lvl7pPr indent="-133350" lvl="6" marL="3429000" marR="0" rtl="0" algn="l">
              <a:lnSpc>
                <a:spcPct val="100000"/>
              </a:lnSpc>
              <a:spcBef>
                <a:spcPts val="400"/>
              </a:spcBef>
              <a:spcAft>
                <a:spcPts val="0"/>
              </a:spcAft>
              <a:buClr>
                <a:schemeClr val="dk1"/>
              </a:buClr>
              <a:buSzPct val="75000"/>
              <a:buFont typeface="Noto Sans Symbols"/>
              <a:buChar char="●"/>
              <a:defRPr b="0" i="0" sz="2000" u="none" cap="none" strike="noStrike">
                <a:solidFill>
                  <a:schemeClr val="dk1"/>
                </a:solidFill>
                <a:latin typeface="Arial"/>
                <a:ea typeface="Arial"/>
                <a:cs typeface="Arial"/>
                <a:sym typeface="Arial"/>
              </a:defRPr>
            </a:lvl7pPr>
            <a:lvl8pPr indent="-133350" lvl="7" marL="4800600" marR="0" rtl="0" algn="l">
              <a:lnSpc>
                <a:spcPct val="100000"/>
              </a:lnSpc>
              <a:spcBef>
                <a:spcPts val="400"/>
              </a:spcBef>
              <a:spcAft>
                <a:spcPts val="0"/>
              </a:spcAft>
              <a:buClr>
                <a:schemeClr val="dk1"/>
              </a:buClr>
              <a:buSzPct val="75000"/>
              <a:buFont typeface="Noto Sans Symbols"/>
              <a:buChar char="●"/>
              <a:defRPr b="0" i="0" sz="2000" u="none" cap="none" strike="noStrike">
                <a:solidFill>
                  <a:schemeClr val="dk1"/>
                </a:solidFill>
                <a:latin typeface="Arial"/>
                <a:ea typeface="Arial"/>
                <a:cs typeface="Arial"/>
                <a:sym typeface="Arial"/>
              </a:defRPr>
            </a:lvl8pPr>
            <a:lvl9pPr indent="-133350" lvl="8" marL="6629400" marR="0" rtl="0" algn="l">
              <a:lnSpc>
                <a:spcPct val="100000"/>
              </a:lnSpc>
              <a:spcBef>
                <a:spcPts val="400"/>
              </a:spcBef>
              <a:spcAft>
                <a:spcPts val="0"/>
              </a:spcAft>
              <a:buClr>
                <a:schemeClr val="dk1"/>
              </a:buClr>
              <a:buSzPct val="75000"/>
              <a:buFont typeface="Noto Sans Symbols"/>
              <a:buChar char="●"/>
              <a:defRPr b="0" i="0" sz="2000" u="none" cap="none" strike="noStrike">
                <a:solidFill>
                  <a:schemeClr val="dk1"/>
                </a:solidFill>
                <a:latin typeface="Arial"/>
                <a:ea typeface="Arial"/>
                <a:cs typeface="Arial"/>
                <a:sym typeface="Arial"/>
              </a:defRPr>
            </a:lvl9pPr>
          </a:lstStyle>
          <a:p/>
        </p:txBody>
      </p:sp>
      <p:sp>
        <p:nvSpPr>
          <p:cNvPr id="16" name="Shape 16"/>
          <p:cNvSpPr txBox="1"/>
          <p:nvPr>
            <p:ph idx="10" type="dt"/>
          </p:nvPr>
        </p:nvSpPr>
        <p:spPr>
          <a:xfrm>
            <a:off x="457200" y="6248400"/>
            <a:ext cx="2133599"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0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9pPr>
          </a:lstStyle>
          <a:p/>
        </p:txBody>
      </p:sp>
      <p:sp>
        <p:nvSpPr>
          <p:cNvPr id="17" name="Shape 17"/>
          <p:cNvSpPr txBox="1"/>
          <p:nvPr>
            <p:ph idx="11" type="ftr"/>
          </p:nvPr>
        </p:nvSpPr>
        <p:spPr>
          <a:xfrm>
            <a:off x="3124200" y="6248400"/>
            <a:ext cx="2895600" cy="457200"/>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None/>
              <a:defRPr b="0" i="0" sz="10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9pPr>
          </a:lstStyle>
          <a:p/>
        </p:txBody>
      </p:sp>
      <p:sp>
        <p:nvSpPr>
          <p:cNvPr id="18" name="Shape 18"/>
          <p:cNvSpPr txBox="1"/>
          <p:nvPr>
            <p:ph idx="12" type="sldNum"/>
          </p:nvPr>
        </p:nvSpPr>
        <p:spPr>
          <a:xfrm>
            <a:off x="6553200" y="6248400"/>
            <a:ext cx="2133599" cy="4572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000" u="none">
                <a:solidFill>
                  <a:schemeClr val="dk1"/>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4.jpg"/><Relationship Id="rId5" Type="http://schemas.openxmlformats.org/officeDocument/2006/relationships/image" Target="../media/image3.jpg"/><Relationship Id="rId6" Type="http://schemas.openxmlformats.org/officeDocument/2006/relationships/image" Target="../media/image2.jpg"/><Relationship Id="rId7"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7.jp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4.jpg"/><Relationship Id="rId4" Type="http://schemas.openxmlformats.org/officeDocument/2006/relationships/image" Target="../media/image3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5.jpg"/><Relationship Id="rId4" Type="http://schemas.openxmlformats.org/officeDocument/2006/relationships/image" Target="../media/image2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7.jpg"/><Relationship Id="rId4" Type="http://schemas.openxmlformats.org/officeDocument/2006/relationships/image" Target="../media/image31.jpg"/><Relationship Id="rId5" Type="http://schemas.openxmlformats.org/officeDocument/2006/relationships/image" Target="../media/image29.jpg"/><Relationship Id="rId6" Type="http://schemas.openxmlformats.org/officeDocument/2006/relationships/image" Target="../media/image2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2.jpg"/><Relationship Id="rId4" Type="http://schemas.openxmlformats.org/officeDocument/2006/relationships/image" Target="../media/image3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3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jpg"/><Relationship Id="rId4" Type="http://schemas.openxmlformats.org/officeDocument/2006/relationships/image" Target="../media/image10.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6.jpg"/><Relationship Id="rId4" Type="http://schemas.openxmlformats.org/officeDocument/2006/relationships/image" Target="../media/image3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4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3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37.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41.jpg"/><Relationship Id="rId4" Type="http://schemas.openxmlformats.org/officeDocument/2006/relationships/image" Target="../media/image39.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40.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47.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44.jpg"/><Relationship Id="rId4" Type="http://schemas.openxmlformats.org/officeDocument/2006/relationships/image" Target="../media/image42.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48.jpg"/><Relationship Id="rId4" Type="http://schemas.openxmlformats.org/officeDocument/2006/relationships/image" Target="../media/image46.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5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4.jpg"/><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45.jpg"/><Relationship Id="rId4" Type="http://schemas.openxmlformats.org/officeDocument/2006/relationships/image" Target="../media/image50.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53.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50.jpg"/><Relationship Id="rId4" Type="http://schemas.openxmlformats.org/officeDocument/2006/relationships/image" Target="../media/image45.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5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49.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49.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5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jpg"/><Relationship Id="rId4" Type="http://schemas.openxmlformats.org/officeDocument/2006/relationships/image" Target="../media/image23.jpg"/><Relationship Id="rId5"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2.jpg"/><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bg>
      <p:bgPr>
        <a:gradFill>
          <a:gsLst>
            <a:gs pos="0">
              <a:srgbClr val="CC3300"/>
            </a:gs>
            <a:gs pos="50000">
              <a:srgbClr val="FFFFFF"/>
            </a:gs>
            <a:gs pos="100000">
              <a:srgbClr val="CC3300"/>
            </a:gs>
          </a:gsLst>
          <a:lin ang="10800000" scaled="0"/>
        </a:gradFill>
      </p:bgPr>
    </p:bg>
    <p:spTree>
      <p:nvGrpSpPr>
        <p:cNvPr id="31" name="Shape 31"/>
        <p:cNvGrpSpPr/>
        <p:nvPr/>
      </p:nvGrpSpPr>
      <p:grpSpPr>
        <a:xfrm>
          <a:off x="0" y="0"/>
          <a:ext cx="0" cy="0"/>
          <a:chOff x="0" y="0"/>
          <a:chExt cx="0" cy="0"/>
        </a:xfrm>
      </p:grpSpPr>
      <p:sp>
        <p:nvSpPr>
          <p:cNvPr id="32" name="Shape 32"/>
          <p:cNvSpPr txBox="1"/>
          <p:nvPr/>
        </p:nvSpPr>
        <p:spPr>
          <a:xfrm>
            <a:off x="0" y="228600"/>
            <a:ext cx="9144000" cy="2097087"/>
          </a:xfrm>
          <a:prstGeom prst="rect">
            <a:avLst/>
          </a:prstGeom>
          <a:noFill/>
          <a:ln>
            <a:noFill/>
          </a:ln>
        </p:spPr>
        <p:txBody>
          <a:bodyPr anchorCtr="0" anchor="t" bIns="45700" lIns="91425" rIns="91425" tIns="45700">
            <a:noAutofit/>
          </a:bodyPr>
          <a:lstStyle/>
          <a:p>
            <a:pPr indent="0" lvl="0" marL="0" marR="0" rtl="0" algn="ctr">
              <a:lnSpc>
                <a:spcPct val="95000"/>
              </a:lnSpc>
              <a:spcBef>
                <a:spcPts val="0"/>
              </a:spcBef>
              <a:spcAft>
                <a:spcPts val="0"/>
              </a:spcAft>
              <a:buClr>
                <a:schemeClr val="lt1"/>
              </a:buClr>
              <a:buSzPct val="25000"/>
              <a:buFont typeface="Calibri"/>
              <a:buNone/>
            </a:pPr>
            <a:r>
              <a:rPr b="1" i="1" lang="en-US" sz="4400" u="none">
                <a:solidFill>
                  <a:schemeClr val="lt1"/>
                </a:solidFill>
                <a:latin typeface="Calibri"/>
                <a:ea typeface="Calibri"/>
                <a:cs typeface="Calibri"/>
                <a:sym typeface="Calibri"/>
              </a:rPr>
              <a:t>LA PROCLAMACIÓN DE LA INDEPENDENCIA DEL PERÚ </a:t>
            </a:r>
          </a:p>
          <a:p>
            <a:pPr indent="0" lvl="0" marL="0" marR="0" rtl="0" algn="l">
              <a:lnSpc>
                <a:spcPct val="100000"/>
              </a:lnSpc>
              <a:spcBef>
                <a:spcPts val="0"/>
              </a:spcBef>
              <a:spcAft>
                <a:spcPts val="0"/>
              </a:spcAft>
              <a:buNone/>
            </a:pPr>
            <a:r>
              <a:t/>
            </a:r>
            <a:endParaRPr b="1" i="1" sz="4400" u="none">
              <a:solidFill>
                <a:schemeClr val="lt1"/>
              </a:solidFill>
              <a:latin typeface="Calibri"/>
              <a:ea typeface="Calibri"/>
              <a:cs typeface="Calibri"/>
              <a:sym typeface="Calibri"/>
            </a:endParaRPr>
          </a:p>
        </p:txBody>
      </p:sp>
      <p:pic>
        <p:nvPicPr>
          <p:cNvPr id="33" name="Shape 33"/>
          <p:cNvPicPr preferRelativeResize="0"/>
          <p:nvPr/>
        </p:nvPicPr>
        <p:blipFill rotWithShape="1">
          <a:blip r:embed="rId3">
            <a:alphaModFix/>
          </a:blip>
          <a:srcRect b="0" l="0" r="0" t="0"/>
          <a:stretch/>
        </p:blipFill>
        <p:spPr>
          <a:xfrm>
            <a:off x="-457200" y="2133600"/>
            <a:ext cx="10134600" cy="5065711"/>
          </a:xfrm>
          <a:prstGeom prst="rect">
            <a:avLst/>
          </a:prstGeom>
          <a:noFill/>
          <a:ln>
            <a:noFill/>
          </a:ln>
        </p:spPr>
      </p:pic>
      <p:sp>
        <p:nvSpPr>
          <p:cNvPr id="34" name="Shape 34"/>
          <p:cNvSpPr txBox="1"/>
          <p:nvPr/>
        </p:nvSpPr>
        <p:spPr>
          <a:xfrm>
            <a:off x="2743200" y="5995987"/>
            <a:ext cx="6781800" cy="889000"/>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rgbClr val="DAD3AE"/>
              </a:buClr>
              <a:buSzPct val="25000"/>
              <a:buFont typeface="Calibri"/>
              <a:buNone/>
            </a:pPr>
            <a:r>
              <a:rPr b="1" i="1" lang="en-US" sz="2000" u="none">
                <a:solidFill>
                  <a:srgbClr val="DAD3AE"/>
                </a:solidFill>
                <a:latin typeface="Calibri"/>
                <a:ea typeface="Calibri"/>
                <a:cs typeface="Calibri"/>
                <a:sym typeface="Calibri"/>
              </a:rPr>
              <a:t>                                                             </a:t>
            </a:r>
            <a:r>
              <a:rPr b="1" i="1" lang="en-US" sz="1800" u="none">
                <a:solidFill>
                  <a:srgbClr val="DAD3AE"/>
                </a:solidFill>
                <a:latin typeface="Calibri"/>
                <a:ea typeface="Calibri"/>
                <a:cs typeface="Calibri"/>
                <a:sym typeface="Calibri"/>
              </a:rPr>
              <a:t>Presentación  Nº 70</a:t>
            </a:r>
          </a:p>
          <a:p>
            <a:pPr indent="0" lvl="0" marL="0" marR="0" rtl="0" algn="l">
              <a:lnSpc>
                <a:spcPct val="90000"/>
              </a:lnSpc>
              <a:spcBef>
                <a:spcPts val="0"/>
              </a:spcBef>
              <a:spcAft>
                <a:spcPts val="0"/>
              </a:spcAft>
              <a:buClr>
                <a:srgbClr val="DAD3AE"/>
              </a:buClr>
              <a:buSzPct val="25000"/>
              <a:buFont typeface="Calibri"/>
              <a:buNone/>
            </a:pPr>
            <a:r>
              <a:rPr b="1" i="1" lang="en-US" sz="1800" u="none">
                <a:solidFill>
                  <a:srgbClr val="DAD3AE"/>
                </a:solidFill>
                <a:latin typeface="Calibri"/>
                <a:ea typeface="Calibri"/>
                <a:cs typeface="Calibri"/>
                <a:sym typeface="Calibri"/>
              </a:rPr>
              <a:t>Gabriela Lavarello Vargas de Velaochaga- Perú - julio 2012        </a:t>
            </a:r>
          </a:p>
          <a:p>
            <a:pPr indent="0" lvl="0" marL="0" marR="0" rtl="0" algn="l">
              <a:lnSpc>
                <a:spcPct val="100000"/>
              </a:lnSpc>
              <a:spcBef>
                <a:spcPts val="0"/>
              </a:spcBef>
              <a:spcAft>
                <a:spcPts val="0"/>
              </a:spcAft>
              <a:buNone/>
            </a:pPr>
            <a:r>
              <a:t/>
            </a:r>
            <a:endParaRPr b="1" i="1" sz="1800" u="none">
              <a:solidFill>
                <a:srgbClr val="DAD3AE"/>
              </a:solidFill>
              <a:latin typeface="Calibri"/>
              <a:ea typeface="Calibri"/>
              <a:cs typeface="Calibri"/>
              <a:sym typeface="Calibri"/>
            </a:endParaRPr>
          </a:p>
        </p:txBody>
      </p:sp>
      <p:pic>
        <p:nvPicPr>
          <p:cNvPr id="35" name="Shape 35"/>
          <p:cNvPicPr preferRelativeResize="0"/>
          <p:nvPr/>
        </p:nvPicPr>
        <p:blipFill rotWithShape="1">
          <a:blip r:embed="rId4">
            <a:alphaModFix/>
          </a:blip>
          <a:srcRect b="0" l="0" r="0" t="0"/>
          <a:stretch/>
        </p:blipFill>
        <p:spPr>
          <a:xfrm>
            <a:off x="8439150" y="5334000"/>
            <a:ext cx="704850" cy="876300"/>
          </a:xfrm>
          <a:prstGeom prst="rect">
            <a:avLst/>
          </a:prstGeom>
          <a:noFill/>
          <a:ln>
            <a:noFill/>
          </a:ln>
        </p:spPr>
      </p:pic>
      <p:pic>
        <p:nvPicPr>
          <p:cNvPr id="36" name="Shape 36"/>
          <p:cNvPicPr preferRelativeResize="0"/>
          <p:nvPr/>
        </p:nvPicPr>
        <p:blipFill rotWithShape="1">
          <a:blip r:embed="rId5">
            <a:alphaModFix/>
          </a:blip>
          <a:srcRect b="0" l="0" r="0" t="0"/>
          <a:stretch/>
        </p:blipFill>
        <p:spPr>
          <a:xfrm>
            <a:off x="1066800" y="2590800"/>
            <a:ext cx="2578099" cy="2590800"/>
          </a:xfrm>
          <a:prstGeom prst="rect">
            <a:avLst/>
          </a:prstGeom>
          <a:noFill/>
          <a:ln>
            <a:noFill/>
          </a:ln>
        </p:spPr>
      </p:pic>
      <p:pic>
        <p:nvPicPr>
          <p:cNvPr id="37" name="Shape 37"/>
          <p:cNvPicPr preferRelativeResize="0"/>
          <p:nvPr/>
        </p:nvPicPr>
        <p:blipFill rotWithShape="1">
          <a:blip r:embed="rId6">
            <a:alphaModFix/>
          </a:blip>
          <a:srcRect b="0" l="0" r="0" t="0"/>
          <a:stretch/>
        </p:blipFill>
        <p:spPr>
          <a:xfrm>
            <a:off x="4953000" y="2590800"/>
            <a:ext cx="2616200" cy="2666999"/>
          </a:xfrm>
          <a:prstGeom prst="rect">
            <a:avLst/>
          </a:prstGeom>
          <a:noFill/>
          <a:ln>
            <a:noFill/>
          </a:ln>
        </p:spPr>
      </p:pic>
      <p:pic>
        <p:nvPicPr>
          <p:cNvPr id="38" name="Shape 38"/>
          <p:cNvPicPr preferRelativeResize="0"/>
          <p:nvPr/>
        </p:nvPicPr>
        <p:blipFill rotWithShape="1">
          <a:blip r:embed="rId7">
            <a:alphaModFix/>
          </a:blip>
          <a:srcRect b="0" l="0" r="0" t="0"/>
          <a:stretch/>
        </p:blipFill>
        <p:spPr>
          <a:xfrm>
            <a:off x="10210800" y="3505200"/>
            <a:ext cx="304799" cy="304799"/>
          </a:xfrm>
          <a:prstGeom prst="rect">
            <a:avLst/>
          </a:prstGeom>
          <a:noFill/>
          <a:ln>
            <a:noFill/>
          </a:ln>
        </p:spPr>
      </p:pic>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2"/>
                                        </p:tgtEl>
                                        <p:attrNameLst>
                                          <p:attrName>style.visibility</p:attrName>
                                        </p:attrNameLst>
                                      </p:cBhvr>
                                      <p:to>
                                        <p:strVal val="visible"/>
                                      </p:to>
                                    </p:set>
                                    <p:animEffect filter="fade" transition="in">
                                      <p:cBhvr>
                                        <p:cTn dur="500"/>
                                        <p:tgtEl>
                                          <p:spTgt spid="32"/>
                                        </p:tgtEl>
                                      </p:cBhvr>
                                    </p:animEffect>
                                  </p:childTnLst>
                                </p:cTn>
                              </p:par>
                            </p:childTnLst>
                          </p:cTn>
                        </p:par>
                        <p:par>
                          <p:cTn fill="hold">
                            <p:stCondLst>
                              <p:cond delay="500"/>
                            </p:stCondLst>
                            <p:childTnLst>
                              <p:par>
                                <p:cTn fill="hold" nodeType="afterEffect" presetClass="entr" presetID="23" presetSubtype="16">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p:tgtEl>
                                          <p:spTgt spid="36"/>
                                        </p:tgtEl>
                                        <p:attrNameLst>
                                          <p:attrName>ppt_w</p:attrName>
                                        </p:attrNameLst>
                                      </p:cBhvr>
                                      <p:tavLst>
                                        <p:tav fmla="" tm="0">
                                          <p:val>
                                            <p:strVal val="0"/>
                                          </p:val>
                                        </p:tav>
                                        <p:tav fmla="" tm="100000">
                                          <p:val>
                                            <p:strVal val="#ppt_w"/>
                                          </p:val>
                                        </p:tav>
                                      </p:tavLst>
                                    </p:anim>
                                    <p:anim calcmode="lin" valueType="num">
                                      <p:cBhvr additive="base">
                                        <p:cTn dur="500"/>
                                        <p:tgtEl>
                                          <p:spTgt spid="36"/>
                                        </p:tgtEl>
                                        <p:attrNameLst>
                                          <p:attrName>ppt_h</p:attrName>
                                        </p:attrNameLst>
                                      </p:cBhvr>
                                      <p:tavLst>
                                        <p:tav fmla="" tm="0">
                                          <p:val>
                                            <p:strVal val="0"/>
                                          </p:val>
                                        </p:tav>
                                        <p:tav fmla="" tm="100000">
                                          <p:val>
                                            <p:strVal val="#ppt_h"/>
                                          </p:val>
                                        </p:tav>
                                      </p:tavLst>
                                    </p:anim>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p:tgtEl>
                                          <p:spTgt spid="37"/>
                                        </p:tgtEl>
                                        <p:attrNameLst>
                                          <p:attrName>ppt_w</p:attrName>
                                        </p:attrNameLst>
                                      </p:cBhvr>
                                      <p:tavLst>
                                        <p:tav fmla="" tm="0">
                                          <p:val>
                                            <p:strVal val="0"/>
                                          </p:val>
                                        </p:tav>
                                        <p:tav fmla="" tm="100000">
                                          <p:val>
                                            <p:strVal val="#ppt_w"/>
                                          </p:val>
                                        </p:tav>
                                      </p:tavLst>
                                    </p:anim>
                                    <p:anim calcmode="lin" valueType="num">
                                      <p:cBhvr additive="base">
                                        <p:cTn dur="500"/>
                                        <p:tgtEl>
                                          <p:spTgt spid="37"/>
                                        </p:tgtEl>
                                        <p:attrNameLst>
                                          <p:attrName>ppt_h</p:attrName>
                                        </p:attrNameLst>
                                      </p:cBhvr>
                                      <p:tavLst>
                                        <p:tav fmla="" tm="0">
                                          <p:val>
                                            <p:strVal val="0"/>
                                          </p:val>
                                        </p:tav>
                                        <p:tav fmla="" tm="100000">
                                          <p:val>
                                            <p:strVal val="#ppt_h"/>
                                          </p:val>
                                        </p:tav>
                                      </p:tavLst>
                                    </p:anim>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34"/>
                                        </p:tgtEl>
                                        <p:attrNameLst>
                                          <p:attrName>style.visibility</p:attrName>
                                        </p:attrNameLst>
                                      </p:cBhvr>
                                      <p:to>
                                        <p:strVal val="visible"/>
                                      </p:to>
                                    </p:set>
                                    <p:animEffect filter="fade" transition="in">
                                      <p:cBhvr>
                                        <p:cTn dur="500"/>
                                        <p:tgtEl>
                                          <p:spTgt spid="34"/>
                                        </p:tgtEl>
                                      </p:cBhvr>
                                    </p:animEffect>
                                  </p:childTnLst>
                                </p:cTn>
                              </p:par>
                            </p:childTnLst>
                          </p:cTn>
                        </p:par>
                        <p:par>
                          <p:cTn fill="hold">
                            <p:stCondLst>
                              <p:cond delay="2000"/>
                            </p:stCondLst>
                            <p:childTnLst>
                              <p:par>
                                <p:cTn fill="hold" nodeType="afterEffect" presetClass="entr" presetID="1" presetSubtype="0">
                                  <p:stCondLst>
                                    <p:cond delay="0"/>
                                  </p:stCondLst>
                                  <p:childTnLst>
                                    <p:set>
                                      <p:cBhvr>
                                        <p:cTn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bg>
      <p:bgPr>
        <a:solidFill>
          <a:srgbClr val="000000"/>
        </a:solidFill>
      </p:bgPr>
    </p:bg>
    <p:spTree>
      <p:nvGrpSpPr>
        <p:cNvPr id="103" name="Shape 103"/>
        <p:cNvGrpSpPr/>
        <p:nvPr/>
      </p:nvGrpSpPr>
      <p:grpSpPr>
        <a:xfrm>
          <a:off x="0" y="0"/>
          <a:ext cx="0" cy="0"/>
          <a:chOff x="0" y="0"/>
          <a:chExt cx="0" cy="0"/>
        </a:xfrm>
      </p:grpSpPr>
      <p:sp>
        <p:nvSpPr>
          <p:cNvPr id="104" name="Shape 104"/>
          <p:cNvSpPr txBox="1"/>
          <p:nvPr/>
        </p:nvSpPr>
        <p:spPr>
          <a:xfrm>
            <a:off x="0" y="5181600"/>
            <a:ext cx="9144000" cy="1581150"/>
          </a:xfrm>
          <a:prstGeom prst="rect">
            <a:avLst/>
          </a:prstGeom>
          <a:noFill/>
          <a:ln>
            <a:noFill/>
          </a:ln>
        </p:spPr>
        <p:txBody>
          <a:bodyPr anchorCtr="0" anchor="t" bIns="45700" lIns="91425" rIns="91425" tIns="45700">
            <a:noAutofit/>
          </a:bodyPr>
          <a:lstStyle/>
          <a:p>
            <a:pPr indent="0" lvl="0" marL="0" marR="0" rtl="0" algn="just">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El Arzobispo de Lima firmó el Acta de la Indpendencia. El clero y los párrocos hicieron el juramento de sostener y defender la Independencia del Perú.  </a:t>
            </a:r>
          </a:p>
          <a:p>
            <a:pPr indent="0" lvl="0" marL="0" marR="0" rtl="0" algn="just">
              <a:lnSpc>
                <a:spcPct val="100000"/>
              </a:lnSpc>
              <a:spcBef>
                <a:spcPts val="0"/>
              </a:spcBef>
              <a:spcAft>
                <a:spcPts val="0"/>
              </a:spcAft>
              <a:buClr>
                <a:srgbClr val="DAD3AE"/>
              </a:buClr>
              <a:buSzPct val="25000"/>
              <a:buFont typeface="Calibri"/>
              <a:buNone/>
            </a:pPr>
            <a:r>
              <a:rPr b="1" i="1" lang="en-US" sz="1400" u="sng">
                <a:solidFill>
                  <a:srgbClr val="DAD3AE"/>
                </a:solidFill>
                <a:latin typeface="Calibri"/>
                <a:ea typeface="Calibri"/>
                <a:cs typeface="Calibri"/>
                <a:sym typeface="Calibri"/>
              </a:rPr>
              <a:t>Anales de la Catedral ---1821</a:t>
            </a:r>
          </a:p>
          <a:p>
            <a:pPr indent="0" lvl="0" marL="0" marR="0" rtl="0" algn="just">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El señor Arzobispo D. Bartolomé María de las Heras renunció su dignidad y tomó pasaporte para España; salió de Lima en 27 de Setiembre para Chancay, a esperar allí embarcación; dejó por gobernador con todas sus facultades al Venerable Deán y Cabildo; después pasó otro oficio dejando al Deán por gobernador. Se embarcó para la Península en 22 de Noviembre (sic).      </a:t>
            </a:r>
          </a:p>
        </p:txBody>
      </p:sp>
      <p:pic>
        <p:nvPicPr>
          <p:cNvPr id="105" name="Shape 105"/>
          <p:cNvPicPr preferRelativeResize="0"/>
          <p:nvPr/>
        </p:nvPicPr>
        <p:blipFill rotWithShape="1">
          <a:blip r:embed="rId3">
            <a:alphaModFix/>
          </a:blip>
          <a:srcRect b="0" l="0" r="0" t="0"/>
          <a:stretch/>
        </p:blipFill>
        <p:spPr>
          <a:xfrm>
            <a:off x="1143000" y="104775"/>
            <a:ext cx="7105650" cy="4914899"/>
          </a:xfrm>
          <a:prstGeom prst="rect">
            <a:avLst/>
          </a:prstGeom>
          <a:noFill/>
          <a:ln>
            <a:noFill/>
          </a:ln>
        </p:spPr>
      </p:pic>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bg>
      <p:bgPr>
        <a:blipFill rotWithShape="1">
          <a:blip r:embed="rId3">
            <a:alphaModFix/>
          </a:blip>
          <a:stretch>
            <a:fillRect b="0" l="0" r="0" t="0"/>
          </a:stretch>
        </a:blipFill>
      </p:bgPr>
    </p:bg>
    <p:spTree>
      <p:nvGrpSpPr>
        <p:cNvPr id="109" name="Shape 109"/>
        <p:cNvGrpSpPr/>
        <p:nvPr/>
      </p:nvGrpSpPr>
      <p:grpSpPr>
        <a:xfrm>
          <a:off x="0" y="0"/>
          <a:ext cx="0" cy="0"/>
          <a:chOff x="0" y="0"/>
          <a:chExt cx="0" cy="0"/>
        </a:xfrm>
      </p:grpSpPr>
      <p:sp>
        <p:nvSpPr>
          <p:cNvPr id="110" name="Shape 110"/>
          <p:cNvSpPr txBox="1"/>
          <p:nvPr/>
        </p:nvSpPr>
        <p:spPr>
          <a:xfrm>
            <a:off x="152400" y="3124200"/>
            <a:ext cx="8763000" cy="3733800"/>
          </a:xfrm>
          <a:prstGeom prst="rect">
            <a:avLst/>
          </a:prstGeom>
          <a:noFill/>
          <a:ln>
            <a:noFill/>
          </a:ln>
        </p:spPr>
        <p:txBody>
          <a:bodyPr anchorCtr="1" anchor="b" bIns="0" lIns="0" rIns="0" tIns="0">
            <a:noAutofit/>
          </a:bodyPr>
          <a:lstStyle/>
          <a:p>
            <a:pPr indent="0" lvl="0" marL="0" marR="0" rtl="0" algn="l">
              <a:lnSpc>
                <a:spcPct val="100000"/>
              </a:lnSpc>
              <a:spcBef>
                <a:spcPts val="0"/>
              </a:spcBef>
              <a:spcAft>
                <a:spcPts val="0"/>
              </a:spcAft>
              <a:buClr>
                <a:schemeClr val="dk1"/>
              </a:buClr>
              <a:buSzPct val="25000"/>
              <a:buFont typeface="Times New Roman"/>
              <a:buNone/>
            </a:pPr>
            <a:r>
              <a:rPr b="1" i="1" lang="en-US" sz="1400" u="none">
                <a:solidFill>
                  <a:schemeClr val="dk1"/>
                </a:solidFill>
                <a:latin typeface="Times New Roman"/>
                <a:ea typeface="Times New Roman"/>
                <a:cs typeface="Times New Roman"/>
                <a:sym typeface="Times New Roman"/>
              </a:rPr>
              <a:t>                                                        </a:t>
            </a:r>
            <a:r>
              <a:rPr b="1" i="1" lang="en-US" sz="1600" u="sng">
                <a:solidFill>
                  <a:schemeClr val="lt1"/>
                </a:solidFill>
                <a:latin typeface="Times New Roman"/>
                <a:ea typeface="Times New Roman"/>
                <a:cs typeface="Times New Roman"/>
                <a:sym typeface="Times New Roman"/>
              </a:rPr>
              <a:t>El Protectorado de San Martín (1821-1822)</a:t>
            </a:r>
          </a:p>
          <a:p>
            <a:pPr indent="0" lvl="0" marL="0" marR="0" rtl="0" algn="l">
              <a:lnSpc>
                <a:spcPct val="100000"/>
              </a:lnSpc>
              <a:spcBef>
                <a:spcPts val="0"/>
              </a:spcBef>
              <a:spcAft>
                <a:spcPts val="0"/>
              </a:spcAft>
              <a:buClr>
                <a:schemeClr val="dk1"/>
              </a:buClr>
              <a:buFont typeface="Times New Roman"/>
              <a:buNone/>
            </a:pPr>
            <a:r>
              <a:t/>
            </a:r>
            <a:endParaRPr b="1" i="1" sz="1400" u="none">
              <a:solidFill>
                <a:schemeClr val="lt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lt1"/>
              </a:buClr>
              <a:buSzPct val="25000"/>
              <a:buFont typeface="Times New Roman"/>
              <a:buNone/>
            </a:pPr>
            <a:r>
              <a:rPr b="1" i="1" lang="en-US" sz="1400" u="none">
                <a:solidFill>
                  <a:schemeClr val="lt1"/>
                </a:solidFill>
                <a:latin typeface="Times New Roman"/>
                <a:ea typeface="Times New Roman"/>
                <a:cs typeface="Times New Roman"/>
                <a:sym typeface="Times New Roman"/>
              </a:rPr>
              <a:t>A pocos días de la proclamación de la independencia se inició el Protectorado de San Martín; escribió un largo documento fechado el día 3  de agosto de 1821. </a:t>
            </a:r>
          </a:p>
          <a:p>
            <a:pPr indent="0" lvl="0" marL="0" marR="0" rtl="0" algn="just">
              <a:lnSpc>
                <a:spcPct val="100000"/>
              </a:lnSpc>
              <a:spcBef>
                <a:spcPts val="0"/>
              </a:spcBef>
              <a:spcAft>
                <a:spcPts val="0"/>
              </a:spcAft>
              <a:buClr>
                <a:schemeClr val="lt1"/>
              </a:buClr>
              <a:buSzPct val="25000"/>
              <a:buFont typeface="Times New Roman"/>
              <a:buNone/>
            </a:pPr>
            <a:r>
              <a:rPr b="1" i="1" lang="en-US" sz="1400" u="sng">
                <a:solidFill>
                  <a:schemeClr val="lt1"/>
                </a:solidFill>
                <a:latin typeface="Times New Roman"/>
                <a:ea typeface="Times New Roman"/>
                <a:cs typeface="Times New Roman"/>
                <a:sym typeface="Times New Roman"/>
              </a:rPr>
              <a:t>Lectura de algunos párrafos:</a:t>
            </a:r>
          </a:p>
          <a:p>
            <a:pPr indent="0" lvl="0" marL="0" marR="0" rtl="0" algn="just">
              <a:lnSpc>
                <a:spcPct val="100000"/>
              </a:lnSpc>
              <a:spcBef>
                <a:spcPts val="0"/>
              </a:spcBef>
              <a:spcAft>
                <a:spcPts val="0"/>
              </a:spcAft>
              <a:buClr>
                <a:schemeClr val="lt1"/>
              </a:buClr>
              <a:buSzPct val="25000"/>
              <a:buFont typeface="Times New Roman"/>
              <a:buNone/>
            </a:pPr>
            <a:r>
              <a:rPr b="1" i="1" lang="en-US" sz="1400" u="none">
                <a:solidFill>
                  <a:schemeClr val="lt1"/>
                </a:solidFill>
                <a:latin typeface="Times New Roman"/>
                <a:ea typeface="Times New Roman"/>
                <a:cs typeface="Times New Roman"/>
                <a:sym typeface="Times New Roman"/>
              </a:rPr>
              <a:t>“ ... Desde mi llegada a Pisco anuncié que por el imperio de las circunstancias me hallaba revestido de la suprema autoridad y que era responsable a la patria del ejercicio de ella. No han variado aquellas circunstancias puesto que aún hay en el Perú enemigos exteriores que combatir y, por consiguiente, es de necesidad que continúen reasumidos en mí el mando político y el militar...Cuando tenga la satisfacción de renunciar el mando y dar cuenta de mis operaciones a los Representantes del pueblo, estoy cierto que no encontrarán en la época de mi administración ninguno de aquellos rasgos de venalidad, despotismo y corrupción que han caracterizado a los agentes del gobierno español en América...Conviniendo, pues, a los intereses del país la instalación de un gobierno vigoroso, que lo preserve de los males que pudiera producir la guerra, la licencia y la anarquía..”.</a:t>
            </a:r>
          </a:p>
          <a:p>
            <a:pPr indent="0" lvl="0" marL="0" marR="0" rtl="0" algn="just">
              <a:lnSpc>
                <a:spcPct val="100000"/>
              </a:lnSpc>
              <a:spcBef>
                <a:spcPts val="0"/>
              </a:spcBef>
              <a:spcAft>
                <a:spcPts val="0"/>
              </a:spcAft>
              <a:buClr>
                <a:schemeClr val="lt1"/>
              </a:buClr>
              <a:buSzPct val="25000"/>
              <a:buFont typeface="Times New Roman"/>
              <a:buNone/>
            </a:pPr>
            <a:r>
              <a:rPr b="1" i="1" lang="en-US" sz="1400" u="sng">
                <a:solidFill>
                  <a:schemeClr val="lt1"/>
                </a:solidFill>
                <a:latin typeface="Times New Roman"/>
                <a:ea typeface="Times New Roman"/>
                <a:cs typeface="Times New Roman"/>
                <a:sym typeface="Times New Roman"/>
              </a:rPr>
              <a:t>Por tanto declaro lo siguiente:</a:t>
            </a:r>
          </a:p>
          <a:p>
            <a:pPr indent="0" lvl="0" marL="0" marR="0" rtl="0" algn="just">
              <a:lnSpc>
                <a:spcPct val="100000"/>
              </a:lnSpc>
              <a:spcBef>
                <a:spcPts val="0"/>
              </a:spcBef>
              <a:spcAft>
                <a:spcPts val="0"/>
              </a:spcAft>
              <a:buClr>
                <a:schemeClr val="lt1"/>
              </a:buClr>
              <a:buSzPct val="25000"/>
              <a:buFont typeface="Times New Roman"/>
              <a:buNone/>
            </a:pPr>
            <a:r>
              <a:rPr b="1" i="1" lang="en-US" sz="1400" u="none">
                <a:solidFill>
                  <a:schemeClr val="lt1"/>
                </a:solidFill>
                <a:latin typeface="Times New Roman"/>
                <a:ea typeface="Times New Roman"/>
                <a:cs typeface="Times New Roman"/>
                <a:sym typeface="Times New Roman"/>
              </a:rPr>
              <a:t>1.-Quedan unidos desde hoy en mi persona el mando supremo político y militar de los departamentos libres del Perú, </a:t>
            </a:r>
            <a:r>
              <a:rPr b="1" i="1" lang="en-US" sz="1400" u="none">
                <a:solidFill>
                  <a:srgbClr val="DAD3AE"/>
                </a:solidFill>
                <a:latin typeface="Times New Roman"/>
                <a:ea typeface="Times New Roman"/>
                <a:cs typeface="Times New Roman"/>
                <a:sym typeface="Times New Roman"/>
              </a:rPr>
              <a:t>....</a:t>
            </a:r>
            <a:r>
              <a:rPr b="1" i="1" lang="en-US" sz="1400" u="none">
                <a:solidFill>
                  <a:schemeClr val="lt1"/>
                </a:solidFill>
                <a:latin typeface="Times New Roman"/>
                <a:ea typeface="Times New Roman"/>
                <a:cs typeface="Times New Roman"/>
                <a:sym typeface="Times New Roman"/>
              </a:rPr>
              <a:t>bajo el título de Protector.</a:t>
            </a:r>
          </a:p>
          <a:p>
            <a:pPr indent="0" lvl="0" marL="0" marR="0" rtl="0" algn="just">
              <a:lnSpc>
                <a:spcPct val="100000"/>
              </a:lnSpc>
              <a:spcBef>
                <a:spcPts val="0"/>
              </a:spcBef>
              <a:spcAft>
                <a:spcPts val="0"/>
              </a:spcAft>
              <a:buClr>
                <a:schemeClr val="lt1"/>
              </a:buClr>
              <a:buSzPct val="25000"/>
              <a:buFont typeface="Times New Roman"/>
              <a:buNone/>
            </a:pPr>
            <a:r>
              <a:rPr b="1" i="1" lang="en-US" sz="1400" u="none">
                <a:solidFill>
                  <a:schemeClr val="lt1"/>
                </a:solidFill>
                <a:latin typeface="Times New Roman"/>
                <a:ea typeface="Times New Roman"/>
                <a:cs typeface="Times New Roman"/>
                <a:sym typeface="Times New Roman"/>
              </a:rPr>
              <a:t>2.- El Ministerio de Estado y Relaciones Exteriores está encargado a don Juan García del Río, Secretario del </a:t>
            </a:r>
            <a:r>
              <a:rPr b="1" i="1" lang="en-US" sz="1400" u="none">
                <a:solidFill>
                  <a:srgbClr val="DAD3AE"/>
                </a:solidFill>
                <a:latin typeface="Times New Roman"/>
                <a:ea typeface="Times New Roman"/>
                <a:cs typeface="Times New Roman"/>
                <a:sym typeface="Times New Roman"/>
              </a:rPr>
              <a:t>.....</a:t>
            </a:r>
            <a:r>
              <a:rPr b="1" i="1" lang="en-US" sz="1400" u="none">
                <a:solidFill>
                  <a:schemeClr val="lt1"/>
                </a:solidFill>
                <a:latin typeface="Times New Roman"/>
                <a:ea typeface="Times New Roman"/>
                <a:cs typeface="Times New Roman"/>
                <a:sym typeface="Times New Roman"/>
              </a:rPr>
              <a:t>despacho.</a:t>
            </a:r>
          </a:p>
          <a:p>
            <a:pPr indent="0" lvl="0" marL="0" marR="0" rtl="0" algn="just">
              <a:lnSpc>
                <a:spcPct val="100000"/>
              </a:lnSpc>
              <a:spcBef>
                <a:spcPts val="0"/>
              </a:spcBef>
              <a:spcAft>
                <a:spcPts val="0"/>
              </a:spcAft>
              <a:buClr>
                <a:schemeClr val="lt1"/>
              </a:buClr>
              <a:buSzPct val="25000"/>
              <a:buFont typeface="Times New Roman"/>
              <a:buNone/>
            </a:pPr>
            <a:r>
              <a:rPr b="1" i="1" lang="en-US" sz="1400" u="none">
                <a:solidFill>
                  <a:schemeClr val="lt1"/>
                </a:solidFill>
                <a:latin typeface="Times New Roman"/>
                <a:ea typeface="Times New Roman"/>
                <a:cs typeface="Times New Roman"/>
                <a:sym typeface="Times New Roman"/>
              </a:rPr>
              <a:t>3.- El de la Guerra y Marina, al teniente coronel don Bernardo Monteagudo, auditor de guerra del Ejército y </a:t>
            </a:r>
            <a:r>
              <a:rPr b="1" i="1" lang="en-US" sz="1400" u="none">
                <a:solidFill>
                  <a:srgbClr val="DAD3AE"/>
                </a:solidFill>
                <a:latin typeface="Times New Roman"/>
                <a:ea typeface="Times New Roman"/>
                <a:cs typeface="Times New Roman"/>
                <a:sym typeface="Times New Roman"/>
              </a:rPr>
              <a:t>.....</a:t>
            </a:r>
            <a:r>
              <a:rPr b="1" i="1" lang="en-US" sz="1400" u="none">
                <a:solidFill>
                  <a:schemeClr val="lt1"/>
                </a:solidFill>
                <a:latin typeface="Times New Roman"/>
                <a:ea typeface="Times New Roman"/>
                <a:cs typeface="Times New Roman"/>
                <a:sym typeface="Times New Roman"/>
              </a:rPr>
              <a:t>Marina, Secretario del despacho.</a:t>
            </a:r>
          </a:p>
          <a:p>
            <a:pPr indent="0" lvl="0" marL="0" marR="0" rtl="0" algn="just">
              <a:lnSpc>
                <a:spcPct val="100000"/>
              </a:lnSpc>
              <a:spcBef>
                <a:spcPts val="0"/>
              </a:spcBef>
              <a:spcAft>
                <a:spcPts val="0"/>
              </a:spcAft>
              <a:buClr>
                <a:schemeClr val="lt1"/>
              </a:buClr>
              <a:buSzPct val="25000"/>
              <a:buFont typeface="Times New Roman"/>
              <a:buNone/>
            </a:pPr>
            <a:r>
              <a:rPr b="1" i="1" lang="en-US" sz="1400" u="none">
                <a:solidFill>
                  <a:schemeClr val="lt1"/>
                </a:solidFill>
                <a:latin typeface="Times New Roman"/>
                <a:ea typeface="Times New Roman"/>
                <a:cs typeface="Times New Roman"/>
                <a:sym typeface="Times New Roman"/>
              </a:rPr>
              <a:t>4.- El de Hacienda, al doctor don Hipólito de Unánue, Secretario del despacho.</a:t>
            </a:r>
          </a:p>
          <a:p>
            <a:pPr indent="0" lvl="0" marL="0" marR="0" rtl="0" algn="just">
              <a:lnSpc>
                <a:spcPct val="100000"/>
              </a:lnSpc>
              <a:spcBef>
                <a:spcPts val="0"/>
              </a:spcBef>
              <a:spcAft>
                <a:spcPts val="0"/>
              </a:spcAft>
              <a:buClr>
                <a:schemeClr val="lt1"/>
              </a:buClr>
              <a:buSzPct val="25000"/>
              <a:buFont typeface="Times New Roman"/>
              <a:buNone/>
            </a:pPr>
            <a:r>
              <a:rPr b="1" i="1" lang="en-US" sz="1400" u="none">
                <a:solidFill>
                  <a:schemeClr val="lt1"/>
                </a:solidFill>
                <a:latin typeface="Times New Roman"/>
                <a:ea typeface="Times New Roman"/>
                <a:cs typeface="Times New Roman"/>
                <a:sym typeface="Times New Roman"/>
              </a:rPr>
              <a:t>5.-Todas las órdenes y comunicaciones oficiales serán firmadas por el respectivo secretario del despacho y </a:t>
            </a:r>
            <a:r>
              <a:rPr b="1" i="1" lang="en-US" sz="1400" u="none">
                <a:solidFill>
                  <a:srgbClr val="DAD3AE"/>
                </a:solidFill>
                <a:latin typeface="Times New Roman"/>
                <a:ea typeface="Times New Roman"/>
                <a:cs typeface="Times New Roman"/>
                <a:sym typeface="Times New Roman"/>
              </a:rPr>
              <a:t>.....</a:t>
            </a:r>
            <a:r>
              <a:rPr b="1" i="1" lang="en-US" sz="1400" u="none">
                <a:solidFill>
                  <a:schemeClr val="lt1"/>
                </a:solidFill>
                <a:latin typeface="Times New Roman"/>
                <a:ea typeface="Times New Roman"/>
                <a:cs typeface="Times New Roman"/>
                <a:sym typeface="Times New Roman"/>
              </a:rPr>
              <a:t>rubricadas por mí; y las comunicaciones que se me dirijan vendrán por medio del Ministerio a que </a:t>
            </a:r>
            <a:r>
              <a:rPr b="1" i="1" lang="en-US" sz="1400" u="none">
                <a:solidFill>
                  <a:srgbClr val="DAD3AE"/>
                </a:solidFill>
                <a:latin typeface="Times New Roman"/>
                <a:ea typeface="Times New Roman"/>
                <a:cs typeface="Times New Roman"/>
                <a:sym typeface="Times New Roman"/>
              </a:rPr>
              <a:t>.....</a:t>
            </a:r>
            <a:r>
              <a:rPr b="1" i="1" lang="en-US" sz="1400" u="none">
                <a:solidFill>
                  <a:schemeClr val="lt1"/>
                </a:solidFill>
                <a:latin typeface="Times New Roman"/>
                <a:ea typeface="Times New Roman"/>
                <a:cs typeface="Times New Roman"/>
                <a:sym typeface="Times New Roman"/>
              </a:rPr>
              <a:t>.correspondan.</a:t>
            </a:r>
          </a:p>
          <a:p>
            <a:pPr indent="0" lvl="0" marL="0" marR="0" rtl="0" algn="just">
              <a:lnSpc>
                <a:spcPct val="100000"/>
              </a:lnSpc>
              <a:spcBef>
                <a:spcPts val="0"/>
              </a:spcBef>
              <a:spcAft>
                <a:spcPts val="0"/>
              </a:spcAft>
              <a:buClr>
                <a:schemeClr val="lt1"/>
              </a:buClr>
              <a:buSzPct val="25000"/>
              <a:buFont typeface="Times New Roman"/>
              <a:buNone/>
            </a:pPr>
            <a:r>
              <a:rPr b="1" i="1" lang="en-US" sz="1400" u="none">
                <a:solidFill>
                  <a:schemeClr val="lt1"/>
                </a:solidFill>
                <a:latin typeface="Times New Roman"/>
                <a:ea typeface="Times New Roman"/>
                <a:cs typeface="Times New Roman"/>
                <a:sym typeface="Times New Roman"/>
              </a:rPr>
              <a:t>6.- Con la posible brevedad se formarán los reglamentos necesarios para el mejor sistema de administración y el </a:t>
            </a:r>
            <a:r>
              <a:rPr b="1" i="1" lang="en-US" sz="1400" u="none">
                <a:solidFill>
                  <a:srgbClr val="DAD3AE"/>
                </a:solidFill>
                <a:latin typeface="Times New Roman"/>
                <a:ea typeface="Times New Roman"/>
                <a:cs typeface="Times New Roman"/>
                <a:sym typeface="Times New Roman"/>
              </a:rPr>
              <a:t>.....</a:t>
            </a:r>
            <a:r>
              <a:rPr b="1" i="1" lang="en-US" sz="1400" u="none">
                <a:solidFill>
                  <a:schemeClr val="lt1"/>
                </a:solidFill>
                <a:latin typeface="Times New Roman"/>
                <a:ea typeface="Times New Roman"/>
                <a:cs typeface="Times New Roman"/>
                <a:sym typeface="Times New Roman"/>
              </a:rPr>
              <a:t>mejor servicio público. </a:t>
            </a:r>
          </a:p>
          <a:p>
            <a:pPr indent="0" lvl="0" marL="0" marR="0" rtl="0" algn="just">
              <a:lnSpc>
                <a:spcPct val="100000"/>
              </a:lnSpc>
              <a:spcBef>
                <a:spcPts val="0"/>
              </a:spcBef>
              <a:spcAft>
                <a:spcPts val="0"/>
              </a:spcAft>
              <a:buClr>
                <a:schemeClr val="lt1"/>
              </a:buClr>
              <a:buSzPct val="25000"/>
              <a:buFont typeface="Times New Roman"/>
              <a:buNone/>
            </a:pPr>
            <a:r>
              <a:rPr b="1" i="1" lang="en-US" sz="1400" u="none">
                <a:solidFill>
                  <a:schemeClr val="lt1"/>
                </a:solidFill>
                <a:latin typeface="Times New Roman"/>
                <a:ea typeface="Times New Roman"/>
                <a:cs typeface="Times New Roman"/>
                <a:sym typeface="Times New Roman"/>
              </a:rPr>
              <a:t>7.- El actual decreto sólo tendrá fuerza y vigor hasta tanto que se reúnan los Representantes de la Nación Peruana </a:t>
            </a:r>
            <a:r>
              <a:rPr b="1" i="1" lang="en-US" sz="1400" u="none">
                <a:solidFill>
                  <a:srgbClr val="DAD3AE"/>
                </a:solidFill>
                <a:latin typeface="Times New Roman"/>
                <a:ea typeface="Times New Roman"/>
                <a:cs typeface="Times New Roman"/>
                <a:sym typeface="Times New Roman"/>
              </a:rPr>
              <a:t>.....</a:t>
            </a:r>
            <a:r>
              <a:rPr b="1" i="1" lang="en-US" sz="1400" u="none">
                <a:solidFill>
                  <a:schemeClr val="lt1"/>
                </a:solidFill>
                <a:latin typeface="Times New Roman"/>
                <a:ea typeface="Times New Roman"/>
                <a:cs typeface="Times New Roman"/>
                <a:sym typeface="Times New Roman"/>
              </a:rPr>
              <a:t>.y determinen sobre su forma y modo de gobierno.</a:t>
            </a:r>
          </a:p>
          <a:p>
            <a:pPr indent="0" lvl="0" marL="0" marR="0" rtl="0" algn="just">
              <a:lnSpc>
                <a:spcPct val="100000"/>
              </a:lnSpc>
              <a:spcBef>
                <a:spcPts val="0"/>
              </a:spcBef>
              <a:spcAft>
                <a:spcPts val="0"/>
              </a:spcAft>
              <a:buClr>
                <a:schemeClr val="dk1"/>
              </a:buClr>
              <a:buFont typeface="Times New Roman"/>
              <a:buNone/>
            </a:pPr>
            <a:r>
              <a:t/>
            </a:r>
            <a:endParaRPr b="1" i="1" sz="1400" u="none">
              <a:solidFill>
                <a:schemeClr val="lt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chemeClr val="lt1"/>
              </a:buClr>
              <a:buSzPct val="25000"/>
              <a:buFont typeface="Times New Roman"/>
              <a:buNone/>
            </a:pPr>
            <a:r>
              <a:rPr b="1" i="1" lang="en-US" sz="1400" u="none">
                <a:solidFill>
                  <a:schemeClr val="lt1"/>
                </a:solidFill>
                <a:latin typeface="Times New Roman"/>
                <a:ea typeface="Times New Roman"/>
                <a:cs typeface="Times New Roman"/>
                <a:sym typeface="Times New Roman"/>
              </a:rPr>
              <a:t>Dado en Lima a 3 de agosto de 1821.- 2° de la libertad del Perú.</a:t>
            </a:r>
          </a:p>
          <a:p>
            <a:pPr indent="0" lvl="0" marL="0" marR="0" rtl="0" algn="just">
              <a:lnSpc>
                <a:spcPct val="100000"/>
              </a:lnSpc>
              <a:spcBef>
                <a:spcPts val="0"/>
              </a:spcBef>
              <a:spcAft>
                <a:spcPts val="0"/>
              </a:spcAft>
              <a:buClr>
                <a:schemeClr val="dk1"/>
              </a:buClr>
              <a:buFont typeface="Times New Roman"/>
              <a:buNone/>
            </a:pPr>
            <a:r>
              <a:t/>
            </a:r>
            <a:endParaRPr b="1" i="1" sz="1400" u="none">
              <a:solidFill>
                <a:schemeClr val="lt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chemeClr val="lt1"/>
              </a:buClr>
              <a:buSzPct val="25000"/>
              <a:buFont typeface="Times New Roman"/>
              <a:buNone/>
            </a:pPr>
            <a:r>
              <a:rPr b="1" i="1" lang="en-US" sz="1400" u="none">
                <a:solidFill>
                  <a:schemeClr val="lt1"/>
                </a:solidFill>
                <a:latin typeface="Times New Roman"/>
                <a:ea typeface="Times New Roman"/>
                <a:cs typeface="Times New Roman"/>
                <a:sym typeface="Times New Roman"/>
              </a:rPr>
              <a:t>                                                                                                                                                 José de San Martín</a:t>
            </a:r>
          </a:p>
        </p:txBody>
      </p:sp>
      <p:sp>
        <p:nvSpPr>
          <p:cNvPr id="111" name="Shape 111"/>
          <p:cNvSpPr txBox="1"/>
          <p:nvPr/>
        </p:nvSpPr>
        <p:spPr>
          <a:xfrm>
            <a:off x="0" y="6553200"/>
            <a:ext cx="3048000" cy="3047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Times New Roman"/>
              <a:buNone/>
            </a:pPr>
            <a:r>
              <a:rPr b="1" i="1" lang="en-US" sz="1400" u="none">
                <a:solidFill>
                  <a:schemeClr val="lt1"/>
                </a:solidFill>
                <a:latin typeface="Times New Roman"/>
                <a:ea typeface="Times New Roman"/>
                <a:cs typeface="Times New Roman"/>
                <a:sym typeface="Times New Roman"/>
              </a:rPr>
              <a:t>Autógrafa, Archivo de la Nación</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bg>
      <p:bgPr>
        <a:solidFill>
          <a:srgbClr val="000000"/>
        </a:solidFill>
      </p:bgPr>
    </p:bg>
    <p:spTree>
      <p:nvGrpSpPr>
        <p:cNvPr id="115" name="Shape 115"/>
        <p:cNvGrpSpPr/>
        <p:nvPr/>
      </p:nvGrpSpPr>
      <p:grpSpPr>
        <a:xfrm>
          <a:off x="0" y="0"/>
          <a:ext cx="0" cy="0"/>
          <a:chOff x="0" y="0"/>
          <a:chExt cx="0" cy="0"/>
        </a:xfrm>
      </p:grpSpPr>
      <p:sp>
        <p:nvSpPr>
          <p:cNvPr id="116" name="Shape 116"/>
          <p:cNvSpPr txBox="1"/>
          <p:nvPr/>
        </p:nvSpPr>
        <p:spPr>
          <a:xfrm>
            <a:off x="838200" y="1600200"/>
            <a:ext cx="3276600" cy="5330824"/>
          </a:xfrm>
          <a:prstGeom prst="rect">
            <a:avLst/>
          </a:prstGeom>
          <a:noFill/>
          <a:ln>
            <a:noFill/>
          </a:ln>
        </p:spPr>
        <p:txBody>
          <a:bodyPr anchorCtr="0" anchor="t" bIns="45700" lIns="91425" rIns="91425" tIns="45700">
            <a:noAutofit/>
          </a:bodyPr>
          <a:lstStyle/>
          <a:p>
            <a:pPr indent="0" lvl="0" marL="0" marR="0" rtl="0" algn="just">
              <a:lnSpc>
                <a:spcPct val="100000"/>
              </a:lnSpc>
              <a:spcBef>
                <a:spcPts val="0"/>
              </a:spcBef>
              <a:spcAft>
                <a:spcPts val="0"/>
              </a:spcAft>
              <a:buClr>
                <a:srgbClr val="DAD3AE"/>
              </a:buClr>
              <a:buSzPct val="25000"/>
              <a:buFont typeface="Calibri"/>
              <a:buNone/>
            </a:pPr>
            <a:r>
              <a:rPr b="1" i="1" lang="en-US" sz="1200" u="none">
                <a:solidFill>
                  <a:srgbClr val="DAD3AE"/>
                </a:solidFill>
                <a:latin typeface="Calibri"/>
                <a:ea typeface="Calibri"/>
                <a:cs typeface="Calibri"/>
                <a:sym typeface="Calibri"/>
              </a:rPr>
              <a:t>General Joaquín de la Pezuela y Sánchez, </a:t>
            </a:r>
          </a:p>
          <a:p>
            <a:pPr indent="0" lvl="0" marL="0" marR="0" rtl="0" algn="just">
              <a:lnSpc>
                <a:spcPct val="100000"/>
              </a:lnSpc>
              <a:spcBef>
                <a:spcPts val="0"/>
              </a:spcBef>
              <a:spcAft>
                <a:spcPts val="0"/>
              </a:spcAft>
              <a:buClr>
                <a:srgbClr val="DAD3AE"/>
              </a:buClr>
              <a:buSzPct val="25000"/>
              <a:buFont typeface="Calibri"/>
              <a:buNone/>
            </a:pPr>
            <a:r>
              <a:rPr b="1" i="1" lang="en-US" sz="1200" u="none">
                <a:solidFill>
                  <a:srgbClr val="DAD3AE"/>
                </a:solidFill>
                <a:latin typeface="Calibri"/>
                <a:ea typeface="Calibri"/>
                <a:cs typeface="Calibri"/>
                <a:sym typeface="Calibri"/>
              </a:rPr>
              <a:t>Marqués de Viluma, XXXIX Virrey.</a:t>
            </a:r>
          </a:p>
          <a:p>
            <a:pPr indent="0" lvl="0" marL="0" marR="0" rtl="0" algn="just">
              <a:lnSpc>
                <a:spcPct val="100000"/>
              </a:lnSpc>
              <a:spcBef>
                <a:spcPts val="0"/>
              </a:spcBef>
              <a:spcAft>
                <a:spcPts val="0"/>
              </a:spcAft>
              <a:buClr>
                <a:schemeClr val="dk1"/>
              </a:buClr>
              <a:buFont typeface="Times New Roman"/>
              <a:buNone/>
            </a:pPr>
            <a:r>
              <a:t/>
            </a:r>
            <a:endParaRPr b="1" i="1" sz="1200" u="none">
              <a:solidFill>
                <a:srgbClr val="DAD3AE"/>
              </a:solidFill>
              <a:latin typeface="Calibri"/>
              <a:ea typeface="Calibri"/>
              <a:cs typeface="Calibri"/>
              <a:sym typeface="Calibri"/>
            </a:endParaRPr>
          </a:p>
          <a:p>
            <a:pPr indent="0" lvl="0" marL="0" marR="0" rtl="0" algn="just">
              <a:lnSpc>
                <a:spcPct val="100000"/>
              </a:lnSpc>
              <a:spcBef>
                <a:spcPts val="0"/>
              </a:spcBef>
              <a:spcAft>
                <a:spcPts val="0"/>
              </a:spcAft>
              <a:buClr>
                <a:srgbClr val="DAD3AE"/>
              </a:buClr>
              <a:buSzPct val="25000"/>
              <a:buFont typeface="Calibri"/>
              <a:buNone/>
            </a:pPr>
            <a:r>
              <a:rPr b="1" i="1" lang="en-US" sz="1200" u="none">
                <a:solidFill>
                  <a:srgbClr val="DAD3AE"/>
                </a:solidFill>
                <a:latin typeface="Calibri"/>
                <a:ea typeface="Calibri"/>
                <a:cs typeface="Calibri"/>
                <a:sym typeface="Calibri"/>
              </a:rPr>
              <a:t>D. Pedro José de Zárate Navía y Bolaños. </a:t>
            </a:r>
          </a:p>
          <a:p>
            <a:pPr indent="0" lvl="0" marL="0" marR="0" rtl="0" algn="just">
              <a:lnSpc>
                <a:spcPct val="100000"/>
              </a:lnSpc>
              <a:spcBef>
                <a:spcPts val="0"/>
              </a:spcBef>
              <a:spcAft>
                <a:spcPts val="0"/>
              </a:spcAft>
              <a:buClr>
                <a:srgbClr val="DAD3AE"/>
              </a:buClr>
              <a:buSzPct val="25000"/>
              <a:buFont typeface="Calibri"/>
              <a:buNone/>
            </a:pPr>
            <a:r>
              <a:rPr b="1" i="1" lang="en-US" sz="1200" u="none">
                <a:solidFill>
                  <a:srgbClr val="DAD3AE"/>
                </a:solidFill>
                <a:latin typeface="Calibri"/>
                <a:ea typeface="Calibri"/>
                <a:cs typeface="Calibri"/>
                <a:sym typeface="Calibri"/>
              </a:rPr>
              <a:t>Marqués de Montemira. Criollo, al mando </a:t>
            </a:r>
          </a:p>
          <a:p>
            <a:pPr indent="0" lvl="0" marL="0" marR="0" rtl="0" algn="just">
              <a:lnSpc>
                <a:spcPct val="100000"/>
              </a:lnSpc>
              <a:spcBef>
                <a:spcPts val="0"/>
              </a:spcBef>
              <a:spcAft>
                <a:spcPts val="0"/>
              </a:spcAft>
              <a:buClr>
                <a:srgbClr val="DAD3AE"/>
              </a:buClr>
              <a:buSzPct val="25000"/>
              <a:buFont typeface="Calibri"/>
              <a:buNone/>
            </a:pPr>
            <a:r>
              <a:rPr b="1" i="1" lang="en-US" sz="1200" u="none">
                <a:solidFill>
                  <a:srgbClr val="DAD3AE"/>
                </a:solidFill>
                <a:latin typeface="Calibri"/>
                <a:ea typeface="Calibri"/>
                <a:cs typeface="Calibri"/>
                <a:sym typeface="Calibri"/>
              </a:rPr>
              <a:t>político y militar de la ciudad de  Lima al </a:t>
            </a:r>
          </a:p>
          <a:p>
            <a:pPr indent="0" lvl="0" marL="0" marR="0" rtl="0" algn="just">
              <a:lnSpc>
                <a:spcPct val="100000"/>
              </a:lnSpc>
              <a:spcBef>
                <a:spcPts val="0"/>
              </a:spcBef>
              <a:spcAft>
                <a:spcPts val="0"/>
              </a:spcAft>
              <a:buClr>
                <a:srgbClr val="DAD3AE"/>
              </a:buClr>
              <a:buSzPct val="25000"/>
              <a:buFont typeface="Calibri"/>
              <a:buNone/>
            </a:pPr>
            <a:r>
              <a:rPr b="1" i="1" lang="en-US" sz="1200" u="none">
                <a:solidFill>
                  <a:srgbClr val="DAD3AE"/>
                </a:solidFill>
                <a:latin typeface="Calibri"/>
                <a:ea typeface="Calibri"/>
                <a:cs typeface="Calibri"/>
                <a:sym typeface="Calibri"/>
              </a:rPr>
              <a:t>tener La Serna que viajar al centro del Perú. </a:t>
            </a:r>
          </a:p>
          <a:p>
            <a:pPr indent="0" lvl="0" marL="0" marR="0" rtl="0" algn="just">
              <a:lnSpc>
                <a:spcPct val="100000"/>
              </a:lnSpc>
              <a:spcBef>
                <a:spcPts val="0"/>
              </a:spcBef>
              <a:spcAft>
                <a:spcPts val="0"/>
              </a:spcAft>
              <a:buClr>
                <a:schemeClr val="dk1"/>
              </a:buClr>
              <a:buFont typeface="Times New Roman"/>
              <a:buNone/>
            </a:pPr>
            <a:r>
              <a:t/>
            </a:r>
            <a:endParaRPr b="1" i="1" sz="1200" u="none">
              <a:solidFill>
                <a:srgbClr val="DAD3AE"/>
              </a:solidFill>
              <a:latin typeface="Calibri"/>
              <a:ea typeface="Calibri"/>
              <a:cs typeface="Calibri"/>
              <a:sym typeface="Calibri"/>
            </a:endParaRPr>
          </a:p>
          <a:p>
            <a:pPr indent="0" lvl="0" marL="0" marR="0" rtl="0" algn="just">
              <a:lnSpc>
                <a:spcPct val="100000"/>
              </a:lnSpc>
              <a:spcBef>
                <a:spcPts val="0"/>
              </a:spcBef>
              <a:spcAft>
                <a:spcPts val="0"/>
              </a:spcAft>
              <a:buClr>
                <a:srgbClr val="DAD3AE"/>
              </a:buClr>
              <a:buSzPct val="25000"/>
              <a:buFont typeface="Calibri"/>
              <a:buNone/>
            </a:pPr>
            <a:r>
              <a:rPr b="1" i="1" lang="en-US" sz="1200" u="none">
                <a:solidFill>
                  <a:srgbClr val="DAD3AE"/>
                </a:solidFill>
                <a:latin typeface="Calibri"/>
                <a:ea typeface="Calibri"/>
                <a:cs typeface="Calibri"/>
                <a:sym typeface="Calibri"/>
              </a:rPr>
              <a:t>D. José de la Serna e Hinojosa, Conde de los </a:t>
            </a:r>
          </a:p>
          <a:p>
            <a:pPr indent="0" lvl="0" marL="0" marR="0" rtl="0" algn="just">
              <a:lnSpc>
                <a:spcPct val="100000"/>
              </a:lnSpc>
              <a:spcBef>
                <a:spcPts val="0"/>
              </a:spcBef>
              <a:spcAft>
                <a:spcPts val="0"/>
              </a:spcAft>
              <a:buClr>
                <a:srgbClr val="DAD3AE"/>
              </a:buClr>
              <a:buSzPct val="25000"/>
              <a:buFont typeface="Calibri"/>
              <a:buNone/>
            </a:pPr>
            <a:r>
              <a:rPr b="1" i="1" lang="en-US" sz="1200" u="none">
                <a:solidFill>
                  <a:srgbClr val="DAD3AE"/>
                </a:solidFill>
                <a:latin typeface="Calibri"/>
                <a:ea typeface="Calibri"/>
                <a:cs typeface="Calibri"/>
                <a:sym typeface="Calibri"/>
              </a:rPr>
              <a:t>Andes, XL Virrey (en la costa meridional  y</a:t>
            </a:r>
          </a:p>
          <a:p>
            <a:pPr indent="0" lvl="0" marL="0" marR="0" rtl="0" algn="just">
              <a:lnSpc>
                <a:spcPct val="100000"/>
              </a:lnSpc>
              <a:spcBef>
                <a:spcPts val="0"/>
              </a:spcBef>
              <a:spcAft>
                <a:spcPts val="0"/>
              </a:spcAft>
              <a:buClr>
                <a:srgbClr val="DAD3AE"/>
              </a:buClr>
              <a:buSzPct val="25000"/>
              <a:buFont typeface="Calibri"/>
              <a:buNone/>
            </a:pPr>
            <a:r>
              <a:rPr b="1" i="1" lang="en-US" sz="1200" u="none">
                <a:solidFill>
                  <a:srgbClr val="DAD3AE"/>
                </a:solidFill>
                <a:latin typeface="Calibri"/>
                <a:ea typeface="Calibri"/>
                <a:cs typeface="Calibri"/>
                <a:sym typeface="Calibri"/>
              </a:rPr>
              <a:t> en la sierra meridional y central)</a:t>
            </a:r>
          </a:p>
          <a:p>
            <a:pPr indent="0" lvl="0" marL="0" marR="0" rtl="0" algn="just">
              <a:lnSpc>
                <a:spcPct val="100000"/>
              </a:lnSpc>
              <a:spcBef>
                <a:spcPts val="0"/>
              </a:spcBef>
              <a:spcAft>
                <a:spcPts val="0"/>
              </a:spcAft>
              <a:buClr>
                <a:schemeClr val="dk1"/>
              </a:buClr>
              <a:buFont typeface="Times New Roman"/>
              <a:buNone/>
            </a:pPr>
            <a:r>
              <a:t/>
            </a:r>
            <a:endParaRPr b="1" i="1" sz="1200" u="none">
              <a:solidFill>
                <a:srgbClr val="DAD3AE"/>
              </a:solidFill>
              <a:latin typeface="Calibri"/>
              <a:ea typeface="Calibri"/>
              <a:cs typeface="Calibri"/>
              <a:sym typeface="Calibri"/>
            </a:endParaRPr>
          </a:p>
          <a:p>
            <a:pPr indent="0" lvl="0" marL="0" marR="0" rtl="0" algn="just">
              <a:lnSpc>
                <a:spcPct val="100000"/>
              </a:lnSpc>
              <a:spcBef>
                <a:spcPts val="0"/>
              </a:spcBef>
              <a:spcAft>
                <a:spcPts val="0"/>
              </a:spcAft>
              <a:buClr>
                <a:srgbClr val="DAD3AE"/>
              </a:buClr>
              <a:buSzPct val="25000"/>
              <a:buFont typeface="Calibri"/>
              <a:buNone/>
            </a:pPr>
            <a:r>
              <a:rPr b="1" i="1" lang="en-US" sz="1200" u="none">
                <a:solidFill>
                  <a:srgbClr val="DAD3AE"/>
                </a:solidFill>
                <a:latin typeface="Calibri"/>
                <a:ea typeface="Calibri"/>
                <a:cs typeface="Calibri"/>
                <a:sym typeface="Calibri"/>
              </a:rPr>
              <a:t>Juan Pío Tristán y Moscoso. Peruano. </a:t>
            </a:r>
          </a:p>
          <a:p>
            <a:pPr indent="0" lvl="0" marL="0" marR="0" rtl="0" algn="just">
              <a:lnSpc>
                <a:spcPct val="100000"/>
              </a:lnSpc>
              <a:spcBef>
                <a:spcPts val="0"/>
              </a:spcBef>
              <a:spcAft>
                <a:spcPts val="0"/>
              </a:spcAft>
              <a:buClr>
                <a:srgbClr val="DAD3AE"/>
              </a:buClr>
              <a:buSzPct val="25000"/>
              <a:buFont typeface="Calibri"/>
              <a:buNone/>
            </a:pPr>
            <a:r>
              <a:rPr b="1" i="1" lang="en-US" sz="1200" u="none">
                <a:solidFill>
                  <a:srgbClr val="DAD3AE"/>
                </a:solidFill>
                <a:latin typeface="Calibri"/>
                <a:ea typeface="Calibri"/>
                <a:cs typeface="Calibri"/>
                <a:sym typeface="Calibri"/>
              </a:rPr>
              <a:t>Militar realista, Virrey provisional. </a:t>
            </a:r>
          </a:p>
          <a:p>
            <a:pPr indent="0" lvl="0" marL="0" marR="0" rtl="0" algn="just">
              <a:lnSpc>
                <a:spcPct val="100000"/>
              </a:lnSpc>
              <a:spcBef>
                <a:spcPts val="0"/>
              </a:spcBef>
              <a:spcAft>
                <a:spcPts val="0"/>
              </a:spcAft>
              <a:buClr>
                <a:srgbClr val="DAD3AE"/>
              </a:buClr>
              <a:buSzPct val="25000"/>
              <a:buFont typeface="Calibri"/>
              <a:buNone/>
            </a:pPr>
            <a:r>
              <a:rPr b="1" i="1" lang="en-US" sz="1200" u="none">
                <a:solidFill>
                  <a:srgbClr val="DAD3AE"/>
                </a:solidFill>
                <a:latin typeface="Calibri"/>
                <a:ea typeface="Calibri"/>
                <a:cs typeface="Calibri"/>
                <a:sym typeface="Calibri"/>
              </a:rPr>
              <a:t>No ejerció el mando, traspasó los </a:t>
            </a:r>
          </a:p>
          <a:p>
            <a:pPr indent="0" lvl="0" marL="0" marR="0" rtl="0" algn="just">
              <a:lnSpc>
                <a:spcPct val="100000"/>
              </a:lnSpc>
              <a:spcBef>
                <a:spcPts val="0"/>
              </a:spcBef>
              <a:spcAft>
                <a:spcPts val="0"/>
              </a:spcAft>
              <a:buClr>
                <a:srgbClr val="DAD3AE"/>
              </a:buClr>
              <a:buSzPct val="25000"/>
              <a:buFont typeface="Calibri"/>
              <a:buNone/>
            </a:pPr>
            <a:r>
              <a:rPr b="1" i="1" lang="en-US" sz="1200" u="none">
                <a:solidFill>
                  <a:srgbClr val="DAD3AE"/>
                </a:solidFill>
                <a:latin typeface="Calibri"/>
                <a:ea typeface="Calibri"/>
                <a:cs typeface="Calibri"/>
                <a:sym typeface="Calibri"/>
              </a:rPr>
              <a:t>poderes a los independentistas.</a:t>
            </a:r>
          </a:p>
          <a:p>
            <a:pPr indent="0" lvl="0" marL="0" marR="0" rtl="0" algn="just">
              <a:lnSpc>
                <a:spcPct val="100000"/>
              </a:lnSpc>
              <a:spcBef>
                <a:spcPts val="0"/>
              </a:spcBef>
              <a:spcAft>
                <a:spcPts val="0"/>
              </a:spcAft>
              <a:buClr>
                <a:schemeClr val="dk1"/>
              </a:buClr>
              <a:buFont typeface="Times New Roman"/>
              <a:buNone/>
            </a:pPr>
            <a:r>
              <a:t/>
            </a:r>
            <a:endParaRPr b="1" i="1" sz="1200" u="none">
              <a:solidFill>
                <a:srgbClr val="DAD3AE"/>
              </a:solidFill>
              <a:latin typeface="Calibri"/>
              <a:ea typeface="Calibri"/>
              <a:cs typeface="Calibri"/>
              <a:sym typeface="Calibri"/>
            </a:endParaRPr>
          </a:p>
          <a:p>
            <a:pPr indent="0" lvl="0" marL="0" marR="0" rtl="0" algn="just">
              <a:lnSpc>
                <a:spcPct val="100000"/>
              </a:lnSpc>
              <a:spcBef>
                <a:spcPts val="0"/>
              </a:spcBef>
              <a:spcAft>
                <a:spcPts val="0"/>
              </a:spcAft>
              <a:buClr>
                <a:srgbClr val="DAD3AE"/>
              </a:buClr>
              <a:buSzPct val="25000"/>
              <a:buFont typeface="Calibri"/>
              <a:buNone/>
            </a:pPr>
            <a:r>
              <a:rPr b="1" i="1" lang="en-US" sz="1200" u="none">
                <a:solidFill>
                  <a:srgbClr val="DAD3AE"/>
                </a:solidFill>
                <a:latin typeface="Calibri"/>
                <a:ea typeface="Calibri"/>
                <a:cs typeface="Calibri"/>
                <a:sym typeface="Calibri"/>
              </a:rPr>
              <a:t>General Juan Antonio Monet (español) </a:t>
            </a:r>
          </a:p>
          <a:p>
            <a:pPr indent="0" lvl="0" marL="0" marR="0" rtl="0" algn="just">
              <a:lnSpc>
                <a:spcPct val="100000"/>
              </a:lnSpc>
              <a:spcBef>
                <a:spcPts val="0"/>
              </a:spcBef>
              <a:spcAft>
                <a:spcPts val="0"/>
              </a:spcAft>
              <a:buClr>
                <a:srgbClr val="DAD3AE"/>
              </a:buClr>
              <a:buSzPct val="25000"/>
              <a:buFont typeface="Calibri"/>
              <a:buNone/>
            </a:pPr>
            <a:r>
              <a:rPr b="1" i="1" lang="en-US" sz="1200" u="none">
                <a:solidFill>
                  <a:srgbClr val="DAD3AE"/>
                </a:solidFill>
                <a:latin typeface="Calibri"/>
                <a:ea typeface="Calibri"/>
                <a:cs typeface="Calibri"/>
                <a:sym typeface="Calibri"/>
              </a:rPr>
              <a:t>Jefe de las  fuerzas realistas que ocuparon</a:t>
            </a:r>
          </a:p>
          <a:p>
            <a:pPr indent="0" lvl="0" marL="0" marR="0" rtl="0" algn="just">
              <a:lnSpc>
                <a:spcPct val="100000"/>
              </a:lnSpc>
              <a:spcBef>
                <a:spcPts val="0"/>
              </a:spcBef>
              <a:spcAft>
                <a:spcPts val="0"/>
              </a:spcAft>
              <a:buClr>
                <a:srgbClr val="DAD3AE"/>
              </a:buClr>
              <a:buSzPct val="25000"/>
              <a:buFont typeface="Calibri"/>
              <a:buNone/>
            </a:pPr>
            <a:r>
              <a:rPr b="1" i="1" lang="en-US" sz="1200" u="none">
                <a:solidFill>
                  <a:srgbClr val="DAD3AE"/>
                </a:solidFill>
                <a:latin typeface="Calibri"/>
                <a:ea typeface="Calibri"/>
                <a:cs typeface="Calibri"/>
                <a:sym typeface="Calibri"/>
              </a:rPr>
              <a:t>Lima.</a:t>
            </a:r>
          </a:p>
          <a:p>
            <a:pPr indent="0" lvl="0" marL="0" marR="0" rtl="0" algn="just">
              <a:lnSpc>
                <a:spcPct val="100000"/>
              </a:lnSpc>
              <a:spcBef>
                <a:spcPts val="0"/>
              </a:spcBef>
              <a:spcAft>
                <a:spcPts val="0"/>
              </a:spcAft>
              <a:buClr>
                <a:srgbClr val="DAD3AE"/>
              </a:buClr>
              <a:buSzPct val="25000"/>
              <a:buFont typeface="Calibri"/>
              <a:buNone/>
            </a:pPr>
            <a:r>
              <a:rPr b="1" i="1" lang="en-US" sz="1200" u="none">
                <a:solidFill>
                  <a:srgbClr val="DAD3AE"/>
                </a:solidFill>
                <a:latin typeface="Calibri"/>
                <a:ea typeface="Calibri"/>
                <a:cs typeface="Calibri"/>
                <a:sym typeface="Calibri"/>
              </a:rPr>
              <a:t>Brigadier Mateo Ramírez (español) Jefe </a:t>
            </a:r>
          </a:p>
          <a:p>
            <a:pPr indent="0" lvl="0" marL="0" marR="0" rtl="0" algn="just">
              <a:lnSpc>
                <a:spcPct val="100000"/>
              </a:lnSpc>
              <a:spcBef>
                <a:spcPts val="0"/>
              </a:spcBef>
              <a:spcAft>
                <a:spcPts val="0"/>
              </a:spcAft>
              <a:buClr>
                <a:srgbClr val="DAD3AE"/>
              </a:buClr>
              <a:buSzPct val="25000"/>
              <a:buFont typeface="Calibri"/>
              <a:buNone/>
            </a:pPr>
            <a:r>
              <a:rPr b="1" i="1" lang="en-US" sz="1200" u="none">
                <a:solidFill>
                  <a:srgbClr val="DAD3AE"/>
                </a:solidFill>
                <a:latin typeface="Calibri"/>
                <a:ea typeface="Calibri"/>
                <a:cs typeface="Calibri"/>
                <a:sym typeface="Calibri"/>
              </a:rPr>
              <a:t>de Plaza de la Capital,  por ausencia de</a:t>
            </a:r>
          </a:p>
          <a:p>
            <a:pPr indent="0" lvl="0" marL="0" marR="0" rtl="0" algn="just">
              <a:lnSpc>
                <a:spcPct val="100000"/>
              </a:lnSpc>
              <a:spcBef>
                <a:spcPts val="0"/>
              </a:spcBef>
              <a:spcAft>
                <a:spcPts val="0"/>
              </a:spcAft>
              <a:buClr>
                <a:srgbClr val="DAD3AE"/>
              </a:buClr>
              <a:buSzPct val="25000"/>
              <a:buFont typeface="Calibri"/>
              <a:buNone/>
            </a:pPr>
            <a:r>
              <a:rPr b="1" i="1" lang="en-US" sz="1200" u="none">
                <a:solidFill>
                  <a:srgbClr val="DAD3AE"/>
                </a:solidFill>
                <a:latin typeface="Calibri"/>
                <a:ea typeface="Calibri"/>
                <a:cs typeface="Calibri"/>
                <a:sym typeface="Calibri"/>
              </a:rPr>
              <a:t> J. Antonio Monet.</a:t>
            </a:r>
          </a:p>
          <a:p>
            <a:pPr indent="0" lvl="0" marL="0" marR="0" rtl="0" algn="l">
              <a:lnSpc>
                <a:spcPct val="100000"/>
              </a:lnSpc>
              <a:spcBef>
                <a:spcPts val="500"/>
              </a:spcBef>
              <a:spcAft>
                <a:spcPts val="0"/>
              </a:spcAft>
              <a:buClr>
                <a:srgbClr val="DAD3AE"/>
              </a:buClr>
              <a:buSzPct val="25000"/>
              <a:buFont typeface="Calibri"/>
              <a:buNone/>
            </a:pPr>
            <a:r>
              <a:rPr b="1" i="1" lang="en-US" sz="1200" u="none">
                <a:solidFill>
                  <a:srgbClr val="DAD3AE"/>
                </a:solidFill>
                <a:latin typeface="Calibri"/>
                <a:ea typeface="Calibri"/>
                <a:cs typeface="Calibri"/>
                <a:sym typeface="Calibri"/>
              </a:rPr>
              <a:t>José Ramón Rodil, quien como autoridad de la corona, desde el 1 de octubre de 1824, dirigió la defensa de la fortaleza,el último bastión de la Corona Española en América, hasta enero de 1826.</a:t>
            </a:r>
          </a:p>
        </p:txBody>
      </p:sp>
      <p:sp>
        <p:nvSpPr>
          <p:cNvPr id="117" name="Shape 117"/>
          <p:cNvSpPr txBox="1"/>
          <p:nvPr/>
        </p:nvSpPr>
        <p:spPr>
          <a:xfrm>
            <a:off x="-152400" y="0"/>
            <a:ext cx="4267199" cy="1069975"/>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600" u="sng">
                <a:solidFill>
                  <a:srgbClr val="DAD3AE"/>
                </a:solidFill>
                <a:latin typeface="Calibri"/>
                <a:ea typeface="Calibri"/>
                <a:cs typeface="Calibri"/>
                <a:sym typeface="Calibri"/>
              </a:rPr>
              <a:t>Gobernantes del Perú Virreinal</a:t>
            </a:r>
          </a:p>
          <a:p>
            <a:pPr indent="0" lvl="0" marL="0" marR="0" rtl="0" algn="ctr">
              <a:lnSpc>
                <a:spcPct val="100000"/>
              </a:lnSpc>
              <a:spcBef>
                <a:spcPts val="0"/>
              </a:spcBef>
              <a:spcAft>
                <a:spcPts val="0"/>
              </a:spcAft>
              <a:buClr>
                <a:srgbClr val="DAD3AE"/>
              </a:buClr>
              <a:buSzPct val="25000"/>
              <a:buFont typeface="Calibri"/>
              <a:buNone/>
            </a:pPr>
            <a:r>
              <a:rPr b="1" i="1" lang="en-US" sz="1600" u="sng">
                <a:solidFill>
                  <a:srgbClr val="DAD3AE"/>
                </a:solidFill>
                <a:latin typeface="Calibri"/>
                <a:ea typeface="Calibri"/>
                <a:cs typeface="Calibri"/>
                <a:sym typeface="Calibri"/>
              </a:rPr>
              <a:t>  e Independiente  en  </a:t>
            </a:r>
          </a:p>
          <a:p>
            <a:pPr indent="0" lvl="0" marL="0" marR="0" rtl="0" algn="ctr">
              <a:lnSpc>
                <a:spcPct val="100000"/>
              </a:lnSpc>
              <a:spcBef>
                <a:spcPts val="0"/>
              </a:spcBef>
              <a:spcAft>
                <a:spcPts val="0"/>
              </a:spcAft>
              <a:buClr>
                <a:srgbClr val="DAD3AE"/>
              </a:buClr>
              <a:buSzPct val="25000"/>
              <a:buFont typeface="Calibri"/>
              <a:buNone/>
            </a:pPr>
            <a:r>
              <a:rPr b="1" i="1" lang="en-US" sz="1600" u="sng">
                <a:solidFill>
                  <a:srgbClr val="DAD3AE"/>
                </a:solidFill>
                <a:latin typeface="Calibri"/>
                <a:ea typeface="Calibri"/>
                <a:cs typeface="Calibri"/>
                <a:sym typeface="Calibri"/>
              </a:rPr>
              <a:t> gobiernos  paralelos en la etapa de la emancipación</a:t>
            </a:r>
            <a:r>
              <a:rPr b="1" i="1" lang="en-US" sz="1400" u="sng">
                <a:solidFill>
                  <a:srgbClr val="DAD3AE"/>
                </a:solidFill>
                <a:latin typeface="Calibri"/>
                <a:ea typeface="Calibri"/>
                <a:cs typeface="Calibri"/>
                <a:sym typeface="Calibri"/>
              </a:rPr>
              <a:t> </a:t>
            </a:r>
          </a:p>
        </p:txBody>
      </p:sp>
      <p:sp>
        <p:nvSpPr>
          <p:cNvPr id="118" name="Shape 118"/>
          <p:cNvSpPr txBox="1"/>
          <p:nvPr/>
        </p:nvSpPr>
        <p:spPr>
          <a:xfrm>
            <a:off x="0" y="1654175"/>
            <a:ext cx="990599" cy="5021261"/>
          </a:xfrm>
          <a:prstGeom prst="rect">
            <a:avLst/>
          </a:prstGeom>
          <a:noFill/>
          <a:ln>
            <a:noFill/>
          </a:ln>
        </p:spPr>
        <p:txBody>
          <a:bodyPr anchorCtr="0" anchor="t" bIns="45700" lIns="91425" rIns="91425" tIns="45700">
            <a:noAutofit/>
          </a:bodyPr>
          <a:lstStyle/>
          <a:p>
            <a:pPr indent="0" lvl="0" marL="0" marR="0" rtl="0" algn="just">
              <a:lnSpc>
                <a:spcPct val="100000"/>
              </a:lnSpc>
              <a:spcBef>
                <a:spcPts val="0"/>
              </a:spcBef>
              <a:spcAft>
                <a:spcPts val="0"/>
              </a:spcAft>
              <a:buClr>
                <a:srgbClr val="DAD3AE"/>
              </a:buClr>
              <a:buSzPct val="25000"/>
              <a:buFont typeface="Calibri"/>
              <a:buNone/>
            </a:pPr>
            <a:r>
              <a:rPr b="1" i="1" lang="en-US" sz="1200" u="none">
                <a:solidFill>
                  <a:srgbClr val="DAD3AE"/>
                </a:solidFill>
                <a:latin typeface="Calibri"/>
                <a:ea typeface="Calibri"/>
                <a:cs typeface="Calibri"/>
                <a:sym typeface="Calibri"/>
              </a:rPr>
              <a:t>1816 - 1821</a:t>
            </a:r>
          </a:p>
          <a:p>
            <a:pPr indent="0" lvl="0" marL="0" marR="0" rtl="0" algn="just">
              <a:lnSpc>
                <a:spcPct val="100000"/>
              </a:lnSpc>
              <a:spcBef>
                <a:spcPts val="0"/>
              </a:spcBef>
              <a:spcAft>
                <a:spcPts val="0"/>
              </a:spcAft>
              <a:buClr>
                <a:schemeClr val="dk1"/>
              </a:buClr>
              <a:buFont typeface="Times New Roman"/>
              <a:buNone/>
            </a:pPr>
            <a:r>
              <a:t/>
            </a:r>
            <a:endParaRPr b="1" i="1" sz="1200" u="none">
              <a:solidFill>
                <a:srgbClr val="DAD3AE"/>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Font typeface="Times New Roman"/>
              <a:buNone/>
            </a:pPr>
            <a:r>
              <a:t/>
            </a:r>
            <a:endParaRPr b="1" i="1" sz="1200" u="none">
              <a:solidFill>
                <a:srgbClr val="DAD3AE"/>
              </a:solidFill>
              <a:latin typeface="Calibri"/>
              <a:ea typeface="Calibri"/>
              <a:cs typeface="Calibri"/>
              <a:sym typeface="Calibri"/>
            </a:endParaRPr>
          </a:p>
          <a:p>
            <a:pPr indent="0" lvl="0" marL="0" marR="0" rtl="0" algn="just">
              <a:lnSpc>
                <a:spcPct val="100000"/>
              </a:lnSpc>
              <a:spcBef>
                <a:spcPts val="0"/>
              </a:spcBef>
              <a:spcAft>
                <a:spcPts val="0"/>
              </a:spcAft>
              <a:buClr>
                <a:srgbClr val="DAD3AE"/>
              </a:buClr>
              <a:buSzPct val="25000"/>
              <a:buFont typeface="Calibri"/>
              <a:buNone/>
            </a:pPr>
            <a:r>
              <a:rPr b="1" i="1" lang="en-US" sz="1200" u="none">
                <a:solidFill>
                  <a:srgbClr val="DAD3AE"/>
                </a:solidFill>
                <a:latin typeface="Calibri"/>
                <a:ea typeface="Calibri"/>
                <a:cs typeface="Calibri"/>
                <a:sym typeface="Calibri"/>
              </a:rPr>
              <a:t>1821 - 1821	</a:t>
            </a:r>
          </a:p>
          <a:p>
            <a:pPr indent="0" lvl="0" marL="0" marR="0" rtl="0" algn="just">
              <a:lnSpc>
                <a:spcPct val="100000"/>
              </a:lnSpc>
              <a:spcBef>
                <a:spcPts val="0"/>
              </a:spcBef>
              <a:spcAft>
                <a:spcPts val="0"/>
              </a:spcAft>
              <a:buClr>
                <a:schemeClr val="dk1"/>
              </a:buClr>
              <a:buFont typeface="Times New Roman"/>
              <a:buNone/>
            </a:pPr>
            <a:r>
              <a:t/>
            </a:r>
            <a:endParaRPr b="1" i="1" sz="1200" u="none">
              <a:solidFill>
                <a:srgbClr val="DAD3AE"/>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Font typeface="Times New Roman"/>
              <a:buNone/>
            </a:pPr>
            <a:r>
              <a:t/>
            </a:r>
            <a:endParaRPr b="1" i="1" sz="1200" u="none">
              <a:solidFill>
                <a:srgbClr val="DAD3AE"/>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Font typeface="Times New Roman"/>
              <a:buNone/>
            </a:pPr>
            <a:r>
              <a:t/>
            </a:r>
            <a:endParaRPr b="1" i="1" sz="1200" u="none">
              <a:solidFill>
                <a:srgbClr val="DAD3AE"/>
              </a:solidFill>
              <a:latin typeface="Calibri"/>
              <a:ea typeface="Calibri"/>
              <a:cs typeface="Calibri"/>
              <a:sym typeface="Calibri"/>
            </a:endParaRPr>
          </a:p>
          <a:p>
            <a:pPr indent="0" lvl="0" marL="0" marR="0" rtl="0" algn="just">
              <a:lnSpc>
                <a:spcPct val="100000"/>
              </a:lnSpc>
              <a:spcBef>
                <a:spcPts val="0"/>
              </a:spcBef>
              <a:spcAft>
                <a:spcPts val="0"/>
              </a:spcAft>
              <a:buClr>
                <a:srgbClr val="DAD3AE"/>
              </a:buClr>
              <a:buSzPct val="25000"/>
              <a:buFont typeface="Calibri"/>
              <a:buNone/>
            </a:pPr>
            <a:r>
              <a:rPr b="1" i="1" lang="en-US" sz="1200" u="none">
                <a:solidFill>
                  <a:srgbClr val="DAD3AE"/>
                </a:solidFill>
                <a:latin typeface="Calibri"/>
                <a:ea typeface="Calibri"/>
                <a:cs typeface="Calibri"/>
                <a:sym typeface="Calibri"/>
              </a:rPr>
              <a:t>1821 - 1824	</a:t>
            </a:r>
          </a:p>
          <a:p>
            <a:pPr indent="0" lvl="0" marL="0" marR="0" rtl="0" algn="just">
              <a:lnSpc>
                <a:spcPct val="100000"/>
              </a:lnSpc>
              <a:spcBef>
                <a:spcPts val="0"/>
              </a:spcBef>
              <a:spcAft>
                <a:spcPts val="0"/>
              </a:spcAft>
              <a:buClr>
                <a:schemeClr val="dk1"/>
              </a:buClr>
              <a:buFont typeface="Times New Roman"/>
              <a:buNone/>
            </a:pPr>
            <a:r>
              <a:t/>
            </a:r>
            <a:endParaRPr b="1" i="1" sz="1200" u="none">
              <a:solidFill>
                <a:srgbClr val="DAD3AE"/>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Font typeface="Times New Roman"/>
              <a:buNone/>
            </a:pPr>
            <a:r>
              <a:t/>
            </a:r>
            <a:endParaRPr b="1" i="1" sz="1200" u="none">
              <a:solidFill>
                <a:srgbClr val="DAD3AE"/>
              </a:solidFill>
              <a:latin typeface="Calibri"/>
              <a:ea typeface="Calibri"/>
              <a:cs typeface="Calibri"/>
              <a:sym typeface="Calibri"/>
            </a:endParaRPr>
          </a:p>
          <a:p>
            <a:pPr indent="0" lvl="0" marL="0" marR="0" rtl="0" algn="just">
              <a:lnSpc>
                <a:spcPct val="100000"/>
              </a:lnSpc>
              <a:spcBef>
                <a:spcPts val="0"/>
              </a:spcBef>
              <a:spcAft>
                <a:spcPts val="0"/>
              </a:spcAft>
              <a:buClr>
                <a:srgbClr val="DAD3AE"/>
              </a:buClr>
              <a:buSzPct val="25000"/>
              <a:buFont typeface="Calibri"/>
              <a:buNone/>
            </a:pPr>
            <a:r>
              <a:rPr b="1" i="1" lang="en-US" sz="1200" u="none">
                <a:solidFill>
                  <a:srgbClr val="DAD3AE"/>
                </a:solidFill>
                <a:latin typeface="Calibri"/>
                <a:ea typeface="Calibri"/>
                <a:cs typeface="Calibri"/>
                <a:sym typeface="Calibri"/>
              </a:rPr>
              <a:t>1824</a:t>
            </a:r>
          </a:p>
          <a:p>
            <a:pPr indent="0" lvl="0" marL="0" marR="0" rtl="0" algn="just">
              <a:lnSpc>
                <a:spcPct val="100000"/>
              </a:lnSpc>
              <a:spcBef>
                <a:spcPts val="0"/>
              </a:spcBef>
              <a:spcAft>
                <a:spcPts val="0"/>
              </a:spcAft>
              <a:buClr>
                <a:schemeClr val="dk1"/>
              </a:buClr>
              <a:buFont typeface="Times New Roman"/>
              <a:buNone/>
            </a:pPr>
            <a:r>
              <a:t/>
            </a:r>
            <a:endParaRPr b="1" i="1" sz="1200" u="none">
              <a:solidFill>
                <a:srgbClr val="DAD3AE"/>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Font typeface="Times New Roman"/>
              <a:buNone/>
            </a:pPr>
            <a:r>
              <a:t/>
            </a:r>
            <a:endParaRPr b="1" i="1" sz="1200" u="none">
              <a:solidFill>
                <a:srgbClr val="DAD3AE"/>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Font typeface="Times New Roman"/>
              <a:buNone/>
            </a:pPr>
            <a:r>
              <a:t/>
            </a:r>
            <a:endParaRPr b="1" i="1" sz="1200" u="none">
              <a:solidFill>
                <a:srgbClr val="DAD3AE"/>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Times New Roman"/>
              <a:buNone/>
            </a:pPr>
            <a:r>
              <a:t/>
            </a:r>
            <a:endParaRPr b="1" i="1" sz="1200" u="none">
              <a:solidFill>
                <a:srgbClr val="DAD3AE"/>
              </a:solidFill>
              <a:latin typeface="Calibri"/>
              <a:ea typeface="Calibri"/>
              <a:cs typeface="Calibri"/>
              <a:sym typeface="Calibri"/>
            </a:endParaRPr>
          </a:p>
          <a:p>
            <a:pPr indent="0" lvl="0" marL="0" marR="0" rtl="0" algn="l">
              <a:lnSpc>
                <a:spcPct val="100000"/>
              </a:lnSpc>
              <a:spcBef>
                <a:spcPts val="0"/>
              </a:spcBef>
              <a:spcAft>
                <a:spcPts val="0"/>
              </a:spcAft>
              <a:buClr>
                <a:srgbClr val="DAD3AE"/>
              </a:buClr>
              <a:buSzPct val="25000"/>
              <a:buFont typeface="Calibri"/>
              <a:buNone/>
            </a:pPr>
            <a:r>
              <a:rPr b="1" i="1" lang="en-US" sz="1200" u="none">
                <a:solidFill>
                  <a:srgbClr val="DAD3AE"/>
                </a:solidFill>
                <a:latin typeface="Calibri"/>
                <a:ea typeface="Calibri"/>
                <a:cs typeface="Calibri"/>
                <a:sym typeface="Calibri"/>
              </a:rPr>
              <a:t>Fuerzas Realistas</a:t>
            </a:r>
          </a:p>
          <a:p>
            <a:pPr indent="0" lvl="0" marL="0" marR="0" rtl="0" algn="l">
              <a:lnSpc>
                <a:spcPct val="100000"/>
              </a:lnSpc>
              <a:spcBef>
                <a:spcPts val="0"/>
              </a:spcBef>
              <a:spcAft>
                <a:spcPts val="0"/>
              </a:spcAft>
              <a:buClr>
                <a:srgbClr val="DAD3AE"/>
              </a:buClr>
              <a:buSzPct val="25000"/>
              <a:buFont typeface="Calibri"/>
              <a:buNone/>
            </a:pPr>
            <a:r>
              <a:rPr b="1" i="1" lang="en-US" sz="1200" u="none">
                <a:solidFill>
                  <a:srgbClr val="DAD3AE"/>
                </a:solidFill>
                <a:latin typeface="Calibri"/>
                <a:ea typeface="Calibri"/>
                <a:cs typeface="Calibri"/>
                <a:sym typeface="Calibri"/>
              </a:rPr>
              <a:t>1824-1826</a:t>
            </a:r>
          </a:p>
          <a:p>
            <a:pPr indent="0" lvl="0" marL="0" marR="0" rtl="0" algn="just">
              <a:lnSpc>
                <a:spcPct val="100000"/>
              </a:lnSpc>
              <a:spcBef>
                <a:spcPts val="0"/>
              </a:spcBef>
              <a:spcAft>
                <a:spcPts val="0"/>
              </a:spcAft>
              <a:buClr>
                <a:schemeClr val="dk1"/>
              </a:buClr>
              <a:buFont typeface="Times New Roman"/>
              <a:buNone/>
            </a:pPr>
            <a:r>
              <a:t/>
            </a:r>
            <a:endParaRPr b="1" i="1" sz="1200" u="none">
              <a:solidFill>
                <a:srgbClr val="DAD3AE"/>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Font typeface="Times New Roman"/>
              <a:buNone/>
            </a:pPr>
            <a:r>
              <a:t/>
            </a:r>
            <a:endParaRPr b="1" i="1" sz="1200" u="none">
              <a:solidFill>
                <a:srgbClr val="DAD3AE"/>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Font typeface="Times New Roman"/>
              <a:buNone/>
            </a:pPr>
            <a:r>
              <a:t/>
            </a:r>
            <a:endParaRPr b="1" i="1" sz="1200" u="none">
              <a:solidFill>
                <a:srgbClr val="DAD3AE"/>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Font typeface="Times New Roman"/>
              <a:buNone/>
            </a:pPr>
            <a:r>
              <a:t/>
            </a:r>
            <a:endParaRPr b="1" i="1" sz="1200" u="none">
              <a:solidFill>
                <a:srgbClr val="DAD3AE"/>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Font typeface="Times New Roman"/>
              <a:buNone/>
            </a:pPr>
            <a:r>
              <a:t/>
            </a:r>
            <a:endParaRPr b="1" i="1" sz="1200" u="none">
              <a:solidFill>
                <a:srgbClr val="DAD3AE"/>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Font typeface="Times New Roman"/>
              <a:buNone/>
            </a:pPr>
            <a:r>
              <a:t/>
            </a:r>
            <a:endParaRPr b="1" i="1" sz="1200" u="none">
              <a:solidFill>
                <a:srgbClr val="DAD3AE"/>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1" i="1" sz="1200" u="none">
              <a:solidFill>
                <a:srgbClr val="DAD3AE"/>
              </a:solidFill>
              <a:latin typeface="Calibri"/>
              <a:ea typeface="Calibri"/>
              <a:cs typeface="Calibri"/>
              <a:sym typeface="Calibri"/>
            </a:endParaRPr>
          </a:p>
        </p:txBody>
      </p:sp>
      <p:sp>
        <p:nvSpPr>
          <p:cNvPr id="119" name="Shape 119"/>
          <p:cNvSpPr txBox="1"/>
          <p:nvPr/>
        </p:nvSpPr>
        <p:spPr>
          <a:xfrm>
            <a:off x="3929062" y="0"/>
            <a:ext cx="5333999" cy="6908799"/>
          </a:xfrm>
          <a:prstGeom prst="rect">
            <a:avLst/>
          </a:prstGeom>
          <a:noFill/>
          <a:ln>
            <a:noFill/>
          </a:ln>
        </p:spPr>
        <p:txBody>
          <a:bodyPr anchorCtr="1" anchor="b" bIns="45700" lIns="36000" rIns="0" tIns="45700">
            <a:noAutofit/>
          </a:bodyPr>
          <a:lstStyle/>
          <a:p>
            <a:pPr indent="0" lvl="2" marL="914400" marR="0" rtl="0" algn="just">
              <a:lnSpc>
                <a:spcPct val="100000"/>
              </a:lnSpc>
              <a:spcBef>
                <a:spcPts val="0"/>
              </a:spcBef>
              <a:spcAft>
                <a:spcPts val="0"/>
              </a:spcAft>
              <a:buClr>
                <a:srgbClr val="DAD3AE"/>
              </a:buClr>
              <a:buSzPct val="25000"/>
              <a:buFont typeface="Calibri"/>
              <a:buNone/>
            </a:pPr>
            <a:r>
              <a:rPr b="1" i="1" lang="en-US" sz="1200" u="none" cap="none" strike="noStrike">
                <a:solidFill>
                  <a:srgbClr val="DAD3AE"/>
                </a:solidFill>
                <a:latin typeface="Calibri"/>
                <a:ea typeface="Calibri"/>
                <a:cs typeface="Calibri"/>
                <a:sym typeface="Calibri"/>
              </a:rPr>
              <a:t>- Gral. Don José de San Martín y Matorras, nombrado </a:t>
            </a:r>
          </a:p>
          <a:p>
            <a:pPr indent="0" lvl="2" marL="914400" marR="0" rtl="0" algn="just">
              <a:lnSpc>
                <a:spcPct val="100000"/>
              </a:lnSpc>
              <a:spcBef>
                <a:spcPts val="0"/>
              </a:spcBef>
              <a:spcAft>
                <a:spcPts val="0"/>
              </a:spcAft>
              <a:buClr>
                <a:srgbClr val="DAD3AE"/>
              </a:buClr>
              <a:buSzPct val="25000"/>
              <a:buFont typeface="Calibri"/>
              <a:buNone/>
            </a:pPr>
            <a:r>
              <a:rPr b="1" i="1" lang="en-US" sz="1200" u="none" cap="none" strike="noStrike">
                <a:solidFill>
                  <a:srgbClr val="DAD3AE"/>
                </a:solidFill>
                <a:latin typeface="Calibri"/>
                <a:ea typeface="Calibri"/>
                <a:cs typeface="Calibri"/>
                <a:sym typeface="Calibri"/>
              </a:rPr>
              <a:t>Supremo Protector por el Congreso ( 3-8-1821 al 20-9-1922) </a:t>
            </a:r>
          </a:p>
          <a:p>
            <a:pPr indent="0" lvl="2" marL="914400" marR="0" rtl="0" algn="just">
              <a:lnSpc>
                <a:spcPct val="100000"/>
              </a:lnSpc>
              <a:spcBef>
                <a:spcPts val="0"/>
              </a:spcBef>
              <a:spcAft>
                <a:spcPts val="0"/>
              </a:spcAft>
              <a:buClr>
                <a:srgbClr val="DAD3AE"/>
              </a:buClr>
              <a:buSzPct val="25000"/>
              <a:buFont typeface="Calibri"/>
              <a:buNone/>
            </a:pPr>
            <a:r>
              <a:rPr b="1" i="1" lang="en-US" sz="1200" u="none" cap="none" strike="noStrike">
                <a:solidFill>
                  <a:srgbClr val="DAD3AE"/>
                </a:solidFill>
                <a:latin typeface="Calibri"/>
                <a:ea typeface="Calibri"/>
                <a:cs typeface="Calibri"/>
                <a:sym typeface="Calibri"/>
              </a:rPr>
              <a:t>- Prelado Francisco Javier Luna Pizarro Castro, Presidente del </a:t>
            </a:r>
          </a:p>
          <a:p>
            <a:pPr indent="0" lvl="2" marL="914400" marR="0" rtl="0" algn="just">
              <a:lnSpc>
                <a:spcPct val="100000"/>
              </a:lnSpc>
              <a:spcBef>
                <a:spcPts val="0"/>
              </a:spcBef>
              <a:spcAft>
                <a:spcPts val="0"/>
              </a:spcAft>
              <a:buClr>
                <a:srgbClr val="DAD3AE"/>
              </a:buClr>
              <a:buSzPct val="25000"/>
              <a:buFont typeface="Calibri"/>
              <a:buNone/>
            </a:pPr>
            <a:r>
              <a:rPr b="1" i="1" lang="en-US" sz="1200" u="none" cap="none" strike="noStrike">
                <a:solidFill>
                  <a:srgbClr val="DAD3AE"/>
                </a:solidFill>
                <a:latin typeface="Calibri"/>
                <a:ea typeface="Calibri"/>
                <a:cs typeface="Calibri"/>
                <a:sym typeface="Calibri"/>
              </a:rPr>
              <a:t>Primer Congreso Constituyente.</a:t>
            </a:r>
          </a:p>
          <a:p>
            <a:pPr indent="0" lvl="2" marL="914400" marR="0" rtl="0" algn="just">
              <a:lnSpc>
                <a:spcPct val="100000"/>
              </a:lnSpc>
              <a:spcBef>
                <a:spcPts val="0"/>
              </a:spcBef>
              <a:spcAft>
                <a:spcPts val="0"/>
              </a:spcAft>
              <a:buClr>
                <a:srgbClr val="DAD3AE"/>
              </a:buClr>
              <a:buSzPct val="25000"/>
              <a:buFont typeface="Calibri"/>
              <a:buNone/>
            </a:pPr>
            <a:r>
              <a:rPr b="1" i="1" lang="en-US" sz="1200" u="none" cap="none" strike="noStrike">
                <a:solidFill>
                  <a:srgbClr val="DAD3AE"/>
                </a:solidFill>
                <a:latin typeface="Calibri"/>
                <a:ea typeface="Calibri"/>
                <a:cs typeface="Calibri"/>
                <a:sym typeface="Calibri"/>
              </a:rPr>
              <a:t>- Junta Gubernativa, presidida por el Gral.  José de La Mar </a:t>
            </a:r>
          </a:p>
          <a:p>
            <a:pPr indent="0" lvl="2" marL="914400" marR="0" rtl="0" algn="just">
              <a:lnSpc>
                <a:spcPct val="100000"/>
              </a:lnSpc>
              <a:spcBef>
                <a:spcPts val="0"/>
              </a:spcBef>
              <a:spcAft>
                <a:spcPts val="0"/>
              </a:spcAft>
              <a:buClr>
                <a:srgbClr val="DAD3AE"/>
              </a:buClr>
              <a:buSzPct val="25000"/>
              <a:buFont typeface="Calibri"/>
              <a:buNone/>
            </a:pPr>
            <a:r>
              <a:rPr b="1" i="1" lang="en-US" sz="1200" u="none" cap="none" strike="noStrike">
                <a:solidFill>
                  <a:srgbClr val="DAD3AE"/>
                </a:solidFill>
                <a:latin typeface="Calibri"/>
                <a:ea typeface="Calibri"/>
                <a:cs typeface="Calibri"/>
                <a:sym typeface="Calibri"/>
              </a:rPr>
              <a:t>Cortazar, Manuel Salazar y Baquijano Conde de Vista Florida</a:t>
            </a:r>
          </a:p>
          <a:p>
            <a:pPr indent="0" lvl="2" marL="914400" marR="0" rtl="0" algn="just">
              <a:lnSpc>
                <a:spcPct val="100000"/>
              </a:lnSpc>
              <a:spcBef>
                <a:spcPts val="0"/>
              </a:spcBef>
              <a:spcAft>
                <a:spcPts val="0"/>
              </a:spcAft>
              <a:buClr>
                <a:srgbClr val="DAD3AE"/>
              </a:buClr>
              <a:buSzPct val="25000"/>
              <a:buFont typeface="Calibri"/>
              <a:buNone/>
            </a:pPr>
            <a:r>
              <a:rPr b="1" i="1" lang="en-US" sz="1200" u="none" cap="none" strike="noStrike">
                <a:solidFill>
                  <a:srgbClr val="DAD3AE"/>
                </a:solidFill>
                <a:latin typeface="Calibri"/>
                <a:ea typeface="Calibri"/>
                <a:cs typeface="Calibri"/>
                <a:sym typeface="Calibri"/>
              </a:rPr>
              <a:t>y  Felipe Antonio Alvarado Toledo.</a:t>
            </a:r>
          </a:p>
          <a:p>
            <a:pPr indent="0" lvl="2" marL="914400" marR="0" rtl="0" algn="just">
              <a:lnSpc>
                <a:spcPct val="100000"/>
              </a:lnSpc>
              <a:spcBef>
                <a:spcPts val="0"/>
              </a:spcBef>
              <a:spcAft>
                <a:spcPts val="0"/>
              </a:spcAft>
              <a:buClr>
                <a:srgbClr val="DAD3AE"/>
              </a:buClr>
              <a:buSzPct val="25000"/>
              <a:buFont typeface="Calibri"/>
              <a:buNone/>
            </a:pPr>
            <a:r>
              <a:rPr b="1" i="1" lang="en-US" sz="1200" u="none" cap="none" strike="noStrike">
                <a:solidFill>
                  <a:srgbClr val="DAD3AE"/>
                </a:solidFill>
                <a:latin typeface="Calibri"/>
                <a:ea typeface="Calibri"/>
                <a:cs typeface="Calibri"/>
                <a:sym typeface="Calibri"/>
              </a:rPr>
              <a:t>- José Bernardo de Tagle y Portocarrero cuarto Marqués de </a:t>
            </a:r>
          </a:p>
          <a:p>
            <a:pPr indent="0" lvl="2" marL="914400" marR="0" rtl="0" algn="just">
              <a:lnSpc>
                <a:spcPct val="100000"/>
              </a:lnSpc>
              <a:spcBef>
                <a:spcPts val="0"/>
              </a:spcBef>
              <a:spcAft>
                <a:spcPts val="0"/>
              </a:spcAft>
              <a:buClr>
                <a:srgbClr val="DAD3AE"/>
              </a:buClr>
              <a:buSzPct val="25000"/>
              <a:buFont typeface="Calibri"/>
              <a:buNone/>
            </a:pPr>
            <a:r>
              <a:rPr b="1" i="1" lang="en-US" sz="1200" u="none" cap="none" strike="noStrike">
                <a:solidFill>
                  <a:srgbClr val="DAD3AE"/>
                </a:solidFill>
                <a:latin typeface="Calibri"/>
                <a:ea typeface="Calibri"/>
                <a:cs typeface="Calibri"/>
                <a:sym typeface="Calibri"/>
              </a:rPr>
              <a:t>Torre Tagle, encargado del Gobierno por 2 días. </a:t>
            </a:r>
          </a:p>
          <a:p>
            <a:pPr indent="0" lvl="2" marL="914400" marR="0" rtl="0" algn="just">
              <a:lnSpc>
                <a:spcPct val="100000"/>
              </a:lnSpc>
              <a:spcBef>
                <a:spcPts val="0"/>
              </a:spcBef>
              <a:spcAft>
                <a:spcPts val="0"/>
              </a:spcAft>
              <a:buClr>
                <a:srgbClr val="DAD3AE"/>
              </a:buClr>
              <a:buSzPct val="25000"/>
              <a:buFont typeface="Calibri"/>
              <a:buNone/>
            </a:pPr>
            <a:r>
              <a:rPr b="1" i="1" lang="en-US" sz="1200" u="sng" cap="none" strike="noStrike">
                <a:solidFill>
                  <a:srgbClr val="DAD3AE"/>
                </a:solidFill>
                <a:latin typeface="Calibri"/>
                <a:ea typeface="Calibri"/>
                <a:cs typeface="Calibri"/>
                <a:sym typeface="Calibri"/>
              </a:rPr>
              <a:t>CONSTITUCIÓN 1823</a:t>
            </a:r>
          </a:p>
          <a:p>
            <a:pPr indent="0" lvl="2" marL="914400" marR="0" rtl="0" algn="just">
              <a:lnSpc>
                <a:spcPct val="100000"/>
              </a:lnSpc>
              <a:spcBef>
                <a:spcPts val="0"/>
              </a:spcBef>
              <a:spcAft>
                <a:spcPts val="0"/>
              </a:spcAft>
              <a:buClr>
                <a:srgbClr val="DAD3AE"/>
              </a:buClr>
              <a:buSzPct val="25000"/>
              <a:buFont typeface="Calibri"/>
              <a:buNone/>
            </a:pPr>
            <a:r>
              <a:rPr b="1" i="1" lang="en-US" sz="1200" u="none" cap="none" strike="noStrike">
                <a:solidFill>
                  <a:srgbClr val="DAD3AE"/>
                </a:solidFill>
                <a:latin typeface="Calibri"/>
                <a:ea typeface="Calibri"/>
                <a:cs typeface="Calibri"/>
                <a:sym typeface="Calibri"/>
              </a:rPr>
              <a:t>- Mariscal José Mariano de la Riva Agüero y Sánchez Boquete,  </a:t>
            </a:r>
          </a:p>
          <a:p>
            <a:pPr indent="0" lvl="2" marL="914400" marR="0" rtl="0" algn="just">
              <a:lnSpc>
                <a:spcPct val="100000"/>
              </a:lnSpc>
              <a:spcBef>
                <a:spcPts val="0"/>
              </a:spcBef>
              <a:spcAft>
                <a:spcPts val="0"/>
              </a:spcAft>
              <a:buClr>
                <a:srgbClr val="DAD3AE"/>
              </a:buClr>
              <a:buSzPct val="25000"/>
              <a:buFont typeface="Calibri"/>
              <a:buNone/>
            </a:pPr>
            <a:r>
              <a:rPr b="1" i="1" lang="en-US" sz="1200" u="none" cap="none" strike="noStrike">
                <a:solidFill>
                  <a:srgbClr val="DAD3AE"/>
                </a:solidFill>
                <a:latin typeface="Calibri"/>
                <a:ea typeface="Calibri"/>
                <a:cs typeface="Calibri"/>
                <a:sym typeface="Calibri"/>
              </a:rPr>
              <a:t>1º Presidente de la República, el primero que tuvo este título </a:t>
            </a:r>
          </a:p>
          <a:p>
            <a:pPr indent="0" lvl="2" marL="914400" marR="0" rtl="0" algn="just">
              <a:lnSpc>
                <a:spcPct val="100000"/>
              </a:lnSpc>
              <a:spcBef>
                <a:spcPts val="0"/>
              </a:spcBef>
              <a:spcAft>
                <a:spcPts val="0"/>
              </a:spcAft>
              <a:buClr>
                <a:srgbClr val="DAD3AE"/>
              </a:buClr>
              <a:buSzPct val="25000"/>
              <a:buFont typeface="Calibri"/>
              <a:buNone/>
            </a:pPr>
            <a:r>
              <a:rPr b="1" i="1" lang="en-US" sz="1200" u="none" cap="none" strike="noStrike">
                <a:solidFill>
                  <a:srgbClr val="DAD3AE"/>
                </a:solidFill>
                <a:latin typeface="Calibri"/>
                <a:ea typeface="Calibri"/>
                <a:cs typeface="Calibri"/>
                <a:sym typeface="Calibri"/>
              </a:rPr>
              <a:t>(28-2-1823 al 23-6-1823)</a:t>
            </a:r>
          </a:p>
          <a:p>
            <a:pPr indent="0" lvl="2" marL="914400" marR="0" rtl="0" algn="just">
              <a:lnSpc>
                <a:spcPct val="100000"/>
              </a:lnSpc>
              <a:spcBef>
                <a:spcPts val="0"/>
              </a:spcBef>
              <a:spcAft>
                <a:spcPts val="0"/>
              </a:spcAft>
              <a:buClr>
                <a:srgbClr val="DAD3AE"/>
              </a:buClr>
              <a:buSzPct val="25000"/>
              <a:buFont typeface="Calibri"/>
              <a:buNone/>
            </a:pPr>
            <a:r>
              <a:rPr b="1" i="1" lang="en-US" sz="1200" u="none" cap="none" strike="noStrike">
                <a:solidFill>
                  <a:srgbClr val="DAD3AE"/>
                </a:solidFill>
                <a:latin typeface="Calibri"/>
                <a:ea typeface="Calibri"/>
                <a:cs typeface="Calibri"/>
                <a:sym typeface="Calibri"/>
              </a:rPr>
              <a:t>- Francisco Valdivieso y Prada, encargado del despacho de los</a:t>
            </a:r>
          </a:p>
          <a:p>
            <a:pPr indent="0" lvl="2" marL="914400" marR="0" rtl="0" algn="just">
              <a:lnSpc>
                <a:spcPct val="100000"/>
              </a:lnSpc>
              <a:spcBef>
                <a:spcPts val="0"/>
              </a:spcBef>
              <a:spcAft>
                <a:spcPts val="0"/>
              </a:spcAft>
              <a:buClr>
                <a:srgbClr val="DAD3AE"/>
              </a:buClr>
              <a:buSzPct val="25000"/>
              <a:buFont typeface="Calibri"/>
              <a:buNone/>
            </a:pPr>
            <a:r>
              <a:rPr b="1" i="1" lang="en-US" sz="1200" u="none" cap="none" strike="noStrike">
                <a:solidFill>
                  <a:srgbClr val="DAD3AE"/>
                </a:solidFill>
                <a:latin typeface="Calibri"/>
                <a:ea typeface="Calibri"/>
                <a:cs typeface="Calibri"/>
                <a:sym typeface="Calibri"/>
              </a:rPr>
              <a:t>asuntos del Gobierno por encargo del Congreso Constituyente</a:t>
            </a:r>
          </a:p>
          <a:p>
            <a:pPr indent="0" lvl="2" marL="914400" marR="0" rtl="0" algn="just">
              <a:lnSpc>
                <a:spcPct val="100000"/>
              </a:lnSpc>
              <a:spcBef>
                <a:spcPts val="0"/>
              </a:spcBef>
              <a:spcAft>
                <a:spcPts val="0"/>
              </a:spcAft>
              <a:buClr>
                <a:srgbClr val="DAD3AE"/>
              </a:buClr>
              <a:buSzPct val="25000"/>
              <a:buFont typeface="Calibri"/>
              <a:buNone/>
            </a:pPr>
            <a:r>
              <a:rPr b="1" i="1" lang="en-US" sz="1200" u="none" cap="none" strike="noStrike">
                <a:solidFill>
                  <a:srgbClr val="DAD3AE"/>
                </a:solidFill>
                <a:latin typeface="Calibri"/>
                <a:ea typeface="Calibri"/>
                <a:cs typeface="Calibri"/>
                <a:sym typeface="Calibri"/>
              </a:rPr>
              <a:t>tras la expulsión de Riva Agüero.</a:t>
            </a:r>
          </a:p>
          <a:p>
            <a:pPr indent="0" lvl="2" marL="914400" marR="0" rtl="0" algn="just">
              <a:lnSpc>
                <a:spcPct val="100000"/>
              </a:lnSpc>
              <a:spcBef>
                <a:spcPts val="0"/>
              </a:spcBef>
              <a:spcAft>
                <a:spcPts val="0"/>
              </a:spcAft>
              <a:buClr>
                <a:srgbClr val="DAD3AE"/>
              </a:buClr>
              <a:buSzPct val="25000"/>
              <a:buFont typeface="Calibri"/>
              <a:buNone/>
            </a:pPr>
            <a:r>
              <a:rPr b="1" i="1" lang="en-US" sz="1200" u="none" cap="none" strike="noStrike">
                <a:solidFill>
                  <a:srgbClr val="DAD3AE"/>
                </a:solidFill>
                <a:latin typeface="Calibri"/>
                <a:ea typeface="Calibri"/>
                <a:cs typeface="Calibri"/>
                <a:sym typeface="Calibri"/>
              </a:rPr>
              <a:t>- Mariscal José Bernardo de Tagle y Portocarrero Marqués de</a:t>
            </a:r>
          </a:p>
          <a:p>
            <a:pPr indent="0" lvl="2" marL="914400" marR="0" rtl="0" algn="just">
              <a:lnSpc>
                <a:spcPct val="100000"/>
              </a:lnSpc>
              <a:spcBef>
                <a:spcPts val="0"/>
              </a:spcBef>
              <a:spcAft>
                <a:spcPts val="0"/>
              </a:spcAft>
              <a:buClr>
                <a:srgbClr val="DAD3AE"/>
              </a:buClr>
              <a:buSzPct val="25000"/>
              <a:buFont typeface="Calibri"/>
              <a:buNone/>
            </a:pPr>
            <a:r>
              <a:rPr b="1" i="1" lang="en-US" sz="1200" u="none" cap="none" strike="noStrike">
                <a:solidFill>
                  <a:srgbClr val="DAD3AE"/>
                </a:solidFill>
                <a:latin typeface="Calibri"/>
                <a:ea typeface="Calibri"/>
                <a:cs typeface="Calibri"/>
                <a:sym typeface="Calibri"/>
              </a:rPr>
              <a:t>Torre Tagle y Marqués de Trujillo ratificado por el Congreso </a:t>
            </a:r>
          </a:p>
          <a:p>
            <a:pPr indent="0" lvl="2" marL="914400" marR="0" rtl="0" algn="just">
              <a:lnSpc>
                <a:spcPct val="100000"/>
              </a:lnSpc>
              <a:spcBef>
                <a:spcPts val="0"/>
              </a:spcBef>
              <a:spcAft>
                <a:spcPts val="0"/>
              </a:spcAft>
              <a:buClr>
                <a:srgbClr val="DAD3AE"/>
              </a:buClr>
              <a:buSzPct val="25000"/>
              <a:buFont typeface="Calibri"/>
              <a:buNone/>
            </a:pPr>
            <a:r>
              <a:rPr b="1" i="1" lang="en-US" sz="1200" u="none" cap="none" strike="noStrike">
                <a:solidFill>
                  <a:srgbClr val="DAD3AE"/>
                </a:solidFill>
                <a:latin typeface="Calibri"/>
                <a:ea typeface="Calibri"/>
                <a:cs typeface="Calibri"/>
                <a:sym typeface="Calibri"/>
              </a:rPr>
              <a:t>de la República nombrado como Presidente del Perú (16-8-1823 </a:t>
            </a:r>
          </a:p>
          <a:p>
            <a:pPr indent="0" lvl="2" marL="914400" marR="0" rtl="0" algn="just">
              <a:lnSpc>
                <a:spcPct val="100000"/>
              </a:lnSpc>
              <a:spcBef>
                <a:spcPts val="0"/>
              </a:spcBef>
              <a:spcAft>
                <a:spcPts val="0"/>
              </a:spcAft>
              <a:buClr>
                <a:srgbClr val="DAD3AE"/>
              </a:buClr>
              <a:buSzPct val="25000"/>
              <a:buFont typeface="Calibri"/>
              <a:buNone/>
            </a:pPr>
            <a:r>
              <a:rPr b="1" i="1" lang="en-US" sz="1200" u="none" cap="none" strike="noStrike">
                <a:solidFill>
                  <a:srgbClr val="DAD3AE"/>
                </a:solidFill>
                <a:latin typeface="Calibri"/>
                <a:ea typeface="Calibri"/>
                <a:cs typeface="Calibri"/>
                <a:sym typeface="Calibri"/>
              </a:rPr>
              <a:t>al 10-2-1824)   Destituido por Simón Bolívar Palacios y su</a:t>
            </a:r>
          </a:p>
          <a:p>
            <a:pPr indent="0" lvl="2" marL="914400" marR="0" rtl="0" algn="just">
              <a:lnSpc>
                <a:spcPct val="100000"/>
              </a:lnSpc>
              <a:spcBef>
                <a:spcPts val="0"/>
              </a:spcBef>
              <a:spcAft>
                <a:spcPts val="0"/>
              </a:spcAft>
              <a:buClr>
                <a:srgbClr val="DAD3AE"/>
              </a:buClr>
              <a:buSzPct val="25000"/>
              <a:buFont typeface="Calibri"/>
              <a:buNone/>
            </a:pPr>
            <a:r>
              <a:rPr b="1" i="1" lang="en-US" sz="1200" u="none" cap="none" strike="noStrike">
                <a:solidFill>
                  <a:srgbClr val="DAD3AE"/>
                </a:solidFill>
                <a:latin typeface="Calibri"/>
                <a:ea typeface="Calibri"/>
                <a:cs typeface="Calibri"/>
                <a:sym typeface="Calibri"/>
              </a:rPr>
              <a:t>lugarteniente el General, Antonio José de Sucre y Alcalá.</a:t>
            </a:r>
          </a:p>
          <a:p>
            <a:pPr indent="0" lvl="2" marL="914400" marR="0" rtl="0" algn="just">
              <a:lnSpc>
                <a:spcPct val="100000"/>
              </a:lnSpc>
              <a:spcBef>
                <a:spcPts val="0"/>
              </a:spcBef>
              <a:spcAft>
                <a:spcPts val="0"/>
              </a:spcAft>
              <a:buClr>
                <a:srgbClr val="DAD3AE"/>
              </a:buClr>
              <a:buSzPct val="25000"/>
              <a:buFont typeface="Calibri"/>
              <a:buNone/>
            </a:pPr>
            <a:r>
              <a:rPr b="1" i="1" lang="en-US" sz="1200" u="sng" cap="none" strike="noStrike">
                <a:solidFill>
                  <a:srgbClr val="DAD3AE"/>
                </a:solidFill>
                <a:latin typeface="Calibri"/>
                <a:ea typeface="Calibri"/>
                <a:cs typeface="Calibri"/>
                <a:sym typeface="Calibri"/>
              </a:rPr>
              <a:t>Dictadura 10 febrero 1824</a:t>
            </a:r>
          </a:p>
          <a:p>
            <a:pPr indent="0" lvl="2" marL="914400" marR="0" rtl="0" algn="l">
              <a:lnSpc>
                <a:spcPct val="100000"/>
              </a:lnSpc>
              <a:spcBef>
                <a:spcPts val="0"/>
              </a:spcBef>
              <a:spcAft>
                <a:spcPts val="0"/>
              </a:spcAft>
              <a:buClr>
                <a:srgbClr val="DAD3AE"/>
              </a:buClr>
              <a:buSzPct val="25000"/>
              <a:buFont typeface="Calibri"/>
              <a:buNone/>
            </a:pPr>
            <a:r>
              <a:rPr b="1" i="1" lang="en-US" sz="1200" u="none" cap="none" strike="noStrike">
                <a:solidFill>
                  <a:srgbClr val="DAD3AE"/>
                </a:solidFill>
                <a:latin typeface="Calibri"/>
                <a:ea typeface="Calibri"/>
                <a:cs typeface="Calibri"/>
                <a:sym typeface="Calibri"/>
              </a:rPr>
              <a:t>- Cap. Gral-Simón Bolívar y Palacios  nombrado como Dictador</a:t>
            </a:r>
          </a:p>
          <a:p>
            <a:pPr indent="0" lvl="2" marL="914400" marR="0" rtl="0" algn="l">
              <a:lnSpc>
                <a:spcPct val="100000"/>
              </a:lnSpc>
              <a:spcBef>
                <a:spcPts val="0"/>
              </a:spcBef>
              <a:spcAft>
                <a:spcPts val="0"/>
              </a:spcAft>
              <a:buClr>
                <a:srgbClr val="DAD3AE"/>
              </a:buClr>
              <a:buSzPct val="25000"/>
              <a:buFont typeface="Calibri"/>
              <a:buNone/>
            </a:pPr>
            <a:r>
              <a:rPr b="1" i="1" lang="en-US" sz="1200" u="none" cap="none" strike="noStrike">
                <a:solidFill>
                  <a:srgbClr val="DAD3AE"/>
                </a:solidFill>
                <a:latin typeface="Calibri"/>
                <a:ea typeface="Calibri"/>
                <a:cs typeface="Calibri"/>
                <a:sym typeface="Calibri"/>
              </a:rPr>
              <a:t> el 10 de febrero, por el Congreso Constituyente (que se auto</a:t>
            </a:r>
          </a:p>
          <a:p>
            <a:pPr indent="0" lvl="2" marL="914400" marR="0" rtl="0" algn="l">
              <a:lnSpc>
                <a:spcPct val="100000"/>
              </a:lnSpc>
              <a:spcBef>
                <a:spcPts val="0"/>
              </a:spcBef>
              <a:spcAft>
                <a:spcPts val="0"/>
              </a:spcAft>
              <a:buClr>
                <a:srgbClr val="DAD3AE"/>
              </a:buClr>
              <a:buSzPct val="25000"/>
              <a:buFont typeface="Calibri"/>
              <a:buNone/>
            </a:pPr>
            <a:r>
              <a:rPr b="1" i="1" lang="en-US" sz="1200" u="none" cap="none" strike="noStrike">
                <a:solidFill>
                  <a:srgbClr val="DAD3AE"/>
                </a:solidFill>
                <a:latin typeface="Calibri"/>
                <a:ea typeface="Calibri"/>
                <a:cs typeface="Calibri"/>
                <a:sym typeface="Calibri"/>
              </a:rPr>
              <a:t>disolvió) </a:t>
            </a:r>
          </a:p>
          <a:p>
            <a:pPr indent="0" lvl="2" marL="914400" marR="0" rtl="0" algn="l">
              <a:lnSpc>
                <a:spcPct val="100000"/>
              </a:lnSpc>
              <a:spcBef>
                <a:spcPts val="0"/>
              </a:spcBef>
              <a:spcAft>
                <a:spcPts val="0"/>
              </a:spcAft>
              <a:buClr>
                <a:srgbClr val="DAD3AE"/>
              </a:buClr>
              <a:buSzPct val="25000"/>
              <a:buFont typeface="Calibri"/>
              <a:buNone/>
            </a:pPr>
            <a:r>
              <a:rPr b="1" i="1" lang="en-US" sz="1200" u="none" cap="none" strike="noStrike">
                <a:solidFill>
                  <a:srgbClr val="DAD3AE"/>
                </a:solidFill>
                <a:latin typeface="Calibri"/>
                <a:ea typeface="Calibri"/>
                <a:cs typeface="Calibri"/>
                <a:sym typeface="Calibri"/>
              </a:rPr>
              <a:t>- Gral. Mariano Necochea Saraza, Jefe político y militar, </a:t>
            </a:r>
          </a:p>
          <a:p>
            <a:pPr indent="0" lvl="2" marL="914400" marR="0" rtl="0" algn="just">
              <a:lnSpc>
                <a:spcPct val="100000"/>
              </a:lnSpc>
              <a:spcBef>
                <a:spcPts val="0"/>
              </a:spcBef>
              <a:spcAft>
                <a:spcPts val="0"/>
              </a:spcAft>
              <a:buClr>
                <a:srgbClr val="DAD3AE"/>
              </a:buClr>
              <a:buSzPct val="25000"/>
              <a:buFont typeface="Calibri"/>
              <a:buNone/>
            </a:pPr>
            <a:r>
              <a:rPr b="1" i="1" lang="en-US" sz="1200" u="none" cap="none" strike="noStrike">
                <a:solidFill>
                  <a:srgbClr val="DAD3AE"/>
                </a:solidFill>
                <a:latin typeface="Calibri"/>
                <a:ea typeface="Calibri"/>
                <a:cs typeface="Calibri"/>
                <a:sym typeface="Calibri"/>
              </a:rPr>
              <a:t>encargado por Simón Bolívar. </a:t>
            </a:r>
          </a:p>
          <a:p>
            <a:pPr indent="0" lvl="2" marL="914400" marR="0" rtl="0" algn="just">
              <a:lnSpc>
                <a:spcPct val="100000"/>
              </a:lnSpc>
              <a:spcBef>
                <a:spcPts val="0"/>
              </a:spcBef>
              <a:spcAft>
                <a:spcPts val="0"/>
              </a:spcAft>
              <a:buClr>
                <a:schemeClr val="lt1"/>
              </a:buClr>
              <a:buSzPct val="25000"/>
              <a:buFont typeface="Calibri"/>
              <a:buNone/>
            </a:pPr>
            <a:r>
              <a:rPr b="1" i="1" lang="en-US" sz="800" u="none" cap="none" strike="noStrike">
                <a:solidFill>
                  <a:schemeClr val="lt1"/>
                </a:solidFill>
                <a:latin typeface="Calibri"/>
                <a:ea typeface="Calibri"/>
                <a:cs typeface="Calibri"/>
                <a:sym typeface="Calibri"/>
              </a:rPr>
              <a:t>l</a:t>
            </a:r>
          </a:p>
          <a:p>
            <a:pPr indent="0" lvl="2" marL="914400" marR="0" rtl="0" algn="just">
              <a:lnSpc>
                <a:spcPct val="100000"/>
              </a:lnSpc>
              <a:spcBef>
                <a:spcPts val="0"/>
              </a:spcBef>
              <a:spcAft>
                <a:spcPts val="0"/>
              </a:spcAft>
              <a:buClr>
                <a:srgbClr val="DAD3AE"/>
              </a:buClr>
              <a:buSzPct val="25000"/>
              <a:buFont typeface="Calibri"/>
              <a:buNone/>
            </a:pPr>
            <a:r>
              <a:rPr b="1" i="1" lang="en-US" sz="1200" u="sng" cap="none" strike="noStrike">
                <a:solidFill>
                  <a:srgbClr val="DAD3AE"/>
                </a:solidFill>
                <a:latin typeface="Calibri"/>
                <a:ea typeface="Calibri"/>
                <a:cs typeface="Calibri"/>
                <a:sym typeface="Calibri"/>
              </a:rPr>
              <a:t>Dictadura 10 febrero 1825</a:t>
            </a:r>
          </a:p>
          <a:p>
            <a:pPr indent="0" lvl="2" marL="914400" marR="0" rtl="0" algn="just">
              <a:lnSpc>
                <a:spcPct val="100000"/>
              </a:lnSpc>
              <a:spcBef>
                <a:spcPts val="0"/>
              </a:spcBef>
              <a:spcAft>
                <a:spcPts val="0"/>
              </a:spcAft>
              <a:buClr>
                <a:srgbClr val="DAD3AE"/>
              </a:buClr>
              <a:buSzPct val="25000"/>
              <a:buFont typeface="Calibri"/>
              <a:buNone/>
            </a:pPr>
            <a:r>
              <a:rPr b="1" i="1" lang="en-US" sz="1200" u="none" cap="none" strike="noStrike">
                <a:solidFill>
                  <a:srgbClr val="DAD3AE"/>
                </a:solidFill>
                <a:latin typeface="Calibri"/>
                <a:ea typeface="Calibri"/>
                <a:cs typeface="Calibri"/>
                <a:sym typeface="Calibri"/>
              </a:rPr>
              <a:t>- Simón Bolívar Palacios, ratificado como Dictador por el Congreso</a:t>
            </a:r>
          </a:p>
          <a:p>
            <a:pPr indent="0" lvl="2" marL="914400" marR="0" rtl="0" algn="just">
              <a:lnSpc>
                <a:spcPct val="100000"/>
              </a:lnSpc>
              <a:spcBef>
                <a:spcPts val="0"/>
              </a:spcBef>
              <a:spcAft>
                <a:spcPts val="0"/>
              </a:spcAft>
              <a:buClr>
                <a:srgbClr val="DAD3AE"/>
              </a:buClr>
              <a:buSzPct val="25000"/>
              <a:buFont typeface="Calibri"/>
              <a:buNone/>
            </a:pPr>
            <a:r>
              <a:rPr b="1" i="1" lang="en-US" sz="1200" u="none" cap="none" strike="noStrike">
                <a:solidFill>
                  <a:srgbClr val="DAD3AE"/>
                </a:solidFill>
                <a:latin typeface="Calibri"/>
                <a:ea typeface="Calibri"/>
                <a:cs typeface="Calibri"/>
                <a:sym typeface="Calibri"/>
              </a:rPr>
              <a:t>Constituyente. 1825 -Hipólito Unánue Pavón,Vice-Presidente </a:t>
            </a:r>
          </a:p>
          <a:p>
            <a:pPr indent="0" lvl="2" marL="914400" marR="0" rtl="0" algn="just">
              <a:lnSpc>
                <a:spcPct val="100000"/>
              </a:lnSpc>
              <a:spcBef>
                <a:spcPts val="0"/>
              </a:spcBef>
              <a:spcAft>
                <a:spcPts val="0"/>
              </a:spcAft>
              <a:buClr>
                <a:srgbClr val="DAD3AE"/>
              </a:buClr>
              <a:buSzPct val="25000"/>
              <a:buFont typeface="Calibri"/>
              <a:buNone/>
            </a:pPr>
            <a:r>
              <a:rPr b="1" i="1" lang="en-US" sz="1200" u="none" cap="none" strike="noStrike">
                <a:solidFill>
                  <a:srgbClr val="DAD3AE"/>
                </a:solidFill>
                <a:latin typeface="Calibri"/>
                <a:ea typeface="Calibri"/>
                <a:cs typeface="Calibri"/>
                <a:sym typeface="Calibri"/>
              </a:rPr>
              <a:t>del gobierno encargado del mando por  viaje de Bolívar.</a:t>
            </a:r>
          </a:p>
          <a:p>
            <a:pPr indent="0" lvl="2" marL="914400" marR="0" rtl="0" algn="just">
              <a:lnSpc>
                <a:spcPct val="100000"/>
              </a:lnSpc>
              <a:spcBef>
                <a:spcPts val="0"/>
              </a:spcBef>
              <a:spcAft>
                <a:spcPts val="0"/>
              </a:spcAft>
              <a:buClr>
                <a:srgbClr val="DAD3AE"/>
              </a:buClr>
              <a:buSzPct val="25000"/>
              <a:buFont typeface="Calibri"/>
              <a:buNone/>
            </a:pPr>
            <a:r>
              <a:rPr b="1" i="1" lang="en-US" sz="1200" u="none" cap="none" strike="noStrike">
                <a:solidFill>
                  <a:srgbClr val="DAD3AE"/>
                </a:solidFill>
                <a:latin typeface="Calibri"/>
                <a:ea typeface="Calibri"/>
                <a:cs typeface="Calibri"/>
                <a:sym typeface="Calibri"/>
              </a:rPr>
              <a:t>General José de la Mar Cortazar, Presidente del Consejo de gobierno</a:t>
            </a:r>
          </a:p>
          <a:p>
            <a:pPr indent="0" lvl="2" marL="914400" marR="0" rtl="0" algn="just">
              <a:lnSpc>
                <a:spcPct val="100000"/>
              </a:lnSpc>
              <a:spcBef>
                <a:spcPts val="0"/>
              </a:spcBef>
              <a:spcAft>
                <a:spcPts val="0"/>
              </a:spcAft>
              <a:buClr>
                <a:schemeClr val="lt1"/>
              </a:buClr>
              <a:buSzPct val="25000"/>
              <a:buFont typeface="Calibri"/>
              <a:buNone/>
            </a:pPr>
            <a:r>
              <a:rPr b="1" i="1" lang="en-US" sz="800" u="sng" cap="none" strike="noStrike">
                <a:solidFill>
                  <a:schemeClr val="lt1"/>
                </a:solidFill>
                <a:latin typeface="Calibri"/>
                <a:ea typeface="Calibri"/>
                <a:cs typeface="Calibri"/>
                <a:sym typeface="Calibri"/>
              </a:rPr>
              <a:t>h</a:t>
            </a:r>
          </a:p>
          <a:p>
            <a:pPr indent="0" lvl="2" marL="914400" marR="0" rtl="0" algn="just">
              <a:lnSpc>
                <a:spcPct val="100000"/>
              </a:lnSpc>
              <a:spcBef>
                <a:spcPts val="0"/>
              </a:spcBef>
              <a:spcAft>
                <a:spcPts val="0"/>
              </a:spcAft>
              <a:buClr>
                <a:srgbClr val="DAD3AE"/>
              </a:buClr>
              <a:buSzPct val="25000"/>
              <a:buFont typeface="Calibri"/>
              <a:buNone/>
            </a:pPr>
            <a:r>
              <a:rPr b="1" i="1" lang="en-US" sz="1200" u="sng" cap="none" strike="noStrike">
                <a:solidFill>
                  <a:srgbClr val="DAD3AE"/>
                </a:solidFill>
                <a:latin typeface="Calibri"/>
                <a:ea typeface="Calibri"/>
                <a:cs typeface="Calibri"/>
                <a:sym typeface="Calibri"/>
              </a:rPr>
              <a:t>Constitución Vitalicia 1826 – 1827</a:t>
            </a:r>
          </a:p>
          <a:p>
            <a:pPr indent="0" lvl="2" marL="914400" marR="0" rtl="0" algn="just">
              <a:lnSpc>
                <a:spcPct val="100000"/>
              </a:lnSpc>
              <a:spcBef>
                <a:spcPts val="0"/>
              </a:spcBef>
              <a:spcAft>
                <a:spcPts val="0"/>
              </a:spcAft>
              <a:buClr>
                <a:srgbClr val="DAD3AE"/>
              </a:buClr>
              <a:buSzPct val="25000"/>
              <a:buFont typeface="Calibri"/>
              <a:buNone/>
            </a:pPr>
            <a:r>
              <a:rPr b="1" i="1" lang="en-US" sz="1200" u="none" cap="none" strike="noStrike">
                <a:solidFill>
                  <a:srgbClr val="DAD3AE"/>
                </a:solidFill>
                <a:latin typeface="Calibri"/>
                <a:ea typeface="Calibri"/>
                <a:cs typeface="Calibri"/>
                <a:sym typeface="Calibri"/>
              </a:rPr>
              <a:t>- El Libertador Simón Bolívar Palacios, Presidente Vitalicio, y en </a:t>
            </a:r>
          </a:p>
          <a:p>
            <a:pPr indent="0" lvl="2" marL="914400" marR="0" rtl="0" algn="just">
              <a:lnSpc>
                <a:spcPct val="100000"/>
              </a:lnSpc>
              <a:spcBef>
                <a:spcPts val="0"/>
              </a:spcBef>
              <a:spcAft>
                <a:spcPts val="0"/>
              </a:spcAft>
              <a:buClr>
                <a:srgbClr val="DAD3AE"/>
              </a:buClr>
              <a:buSzPct val="25000"/>
              <a:buFont typeface="Calibri"/>
              <a:buNone/>
            </a:pPr>
            <a:r>
              <a:rPr b="1" i="1" lang="en-US" sz="1200" u="none" cap="none" strike="noStrike">
                <a:solidFill>
                  <a:srgbClr val="DAD3AE"/>
                </a:solidFill>
                <a:latin typeface="Calibri"/>
                <a:ea typeface="Calibri"/>
                <a:cs typeface="Calibri"/>
                <a:sym typeface="Calibri"/>
              </a:rPr>
              <a:t>su ausencia el Consejo de  Gobierno, presidido por Andrés de </a:t>
            </a:r>
          </a:p>
          <a:p>
            <a:pPr indent="0" lvl="2" marL="914400" marR="0" rtl="0" algn="just">
              <a:lnSpc>
                <a:spcPct val="100000"/>
              </a:lnSpc>
              <a:spcBef>
                <a:spcPts val="0"/>
              </a:spcBef>
              <a:spcAft>
                <a:spcPts val="0"/>
              </a:spcAft>
              <a:buClr>
                <a:srgbClr val="DAD3AE"/>
              </a:buClr>
              <a:buSzPct val="25000"/>
              <a:buFont typeface="Calibri"/>
              <a:buNone/>
            </a:pPr>
            <a:r>
              <a:rPr b="1" i="1" lang="en-US" sz="1200" u="none" cap="none" strike="noStrike">
                <a:solidFill>
                  <a:srgbClr val="DAD3AE"/>
                </a:solidFill>
                <a:latin typeface="Calibri"/>
                <a:ea typeface="Calibri"/>
                <a:cs typeface="Calibri"/>
                <a:sym typeface="Calibri"/>
              </a:rPr>
              <a:t>Santa Cruz Calaumana, Hipólito Unánue Pavón y José Larrea</a:t>
            </a:r>
          </a:p>
        </p:txBody>
      </p:sp>
      <p:sp>
        <p:nvSpPr>
          <p:cNvPr id="120" name="Shape 120"/>
          <p:cNvSpPr txBox="1"/>
          <p:nvPr/>
        </p:nvSpPr>
        <p:spPr>
          <a:xfrm>
            <a:off x="3962400" y="0"/>
            <a:ext cx="1219199" cy="6727824"/>
          </a:xfrm>
          <a:prstGeom prst="rect">
            <a:avLst/>
          </a:prstGeom>
          <a:noFill/>
          <a:ln>
            <a:noFill/>
          </a:ln>
        </p:spPr>
        <p:txBody>
          <a:bodyPr anchorCtr="1" anchor="t" bIns="45700" lIns="91425" rIns="91425" tIns="45700">
            <a:noAutofit/>
          </a:bodyPr>
          <a:lstStyle/>
          <a:p>
            <a:pPr indent="0" lvl="0" marL="0" marR="0" rtl="0" algn="l">
              <a:lnSpc>
                <a:spcPct val="100000"/>
              </a:lnSpc>
              <a:spcBef>
                <a:spcPts val="0"/>
              </a:spcBef>
              <a:spcAft>
                <a:spcPts val="0"/>
              </a:spcAft>
              <a:buClr>
                <a:srgbClr val="DAD3AE"/>
              </a:buClr>
              <a:buSzPct val="25000"/>
              <a:buFont typeface="Calibri"/>
              <a:buNone/>
            </a:pPr>
            <a:r>
              <a:rPr b="1" i="1" lang="en-US" sz="1200" u="none">
                <a:solidFill>
                  <a:srgbClr val="DAD3AE"/>
                </a:solidFill>
                <a:latin typeface="Calibri"/>
                <a:ea typeface="Calibri"/>
                <a:cs typeface="Calibri"/>
                <a:sym typeface="Calibri"/>
              </a:rPr>
              <a:t>1821-1822</a:t>
            </a:r>
          </a:p>
          <a:p>
            <a:pPr indent="0" lvl="0" marL="0" marR="0" rtl="0" algn="l">
              <a:lnSpc>
                <a:spcPct val="100000"/>
              </a:lnSpc>
              <a:spcBef>
                <a:spcPts val="0"/>
              </a:spcBef>
              <a:spcAft>
                <a:spcPts val="0"/>
              </a:spcAft>
              <a:buClr>
                <a:schemeClr val="dk1"/>
              </a:buClr>
              <a:buFont typeface="Times New Roman"/>
              <a:buNone/>
            </a:pPr>
            <a:r>
              <a:t/>
            </a:r>
            <a:endParaRPr b="1" i="1" sz="1200" u="none">
              <a:solidFill>
                <a:srgbClr val="DAD3AE"/>
              </a:solidFill>
              <a:latin typeface="Calibri"/>
              <a:ea typeface="Calibri"/>
              <a:cs typeface="Calibri"/>
              <a:sym typeface="Calibri"/>
            </a:endParaRPr>
          </a:p>
          <a:p>
            <a:pPr indent="0" lvl="0" marL="0" marR="0" rtl="0" algn="l">
              <a:lnSpc>
                <a:spcPct val="100000"/>
              </a:lnSpc>
              <a:spcBef>
                <a:spcPts val="0"/>
              </a:spcBef>
              <a:spcAft>
                <a:spcPts val="0"/>
              </a:spcAft>
              <a:buClr>
                <a:srgbClr val="DAD3AE"/>
              </a:buClr>
              <a:buSzPct val="25000"/>
              <a:buFont typeface="Calibri"/>
              <a:buNone/>
            </a:pPr>
            <a:r>
              <a:rPr b="1" i="1" lang="en-US" sz="1200" u="none">
                <a:solidFill>
                  <a:srgbClr val="DAD3AE"/>
                </a:solidFill>
                <a:latin typeface="Calibri"/>
                <a:ea typeface="Calibri"/>
                <a:cs typeface="Calibri"/>
                <a:sym typeface="Calibri"/>
              </a:rPr>
              <a:t>1822-</a:t>
            </a:r>
          </a:p>
          <a:p>
            <a:pPr indent="0" lvl="0" marL="0" marR="0" rtl="0" algn="l">
              <a:lnSpc>
                <a:spcPct val="100000"/>
              </a:lnSpc>
              <a:spcBef>
                <a:spcPts val="0"/>
              </a:spcBef>
              <a:spcAft>
                <a:spcPts val="0"/>
              </a:spcAft>
              <a:buClr>
                <a:schemeClr val="dk1"/>
              </a:buClr>
              <a:buFont typeface="Times New Roman"/>
              <a:buNone/>
            </a:pPr>
            <a:r>
              <a:t/>
            </a:r>
            <a:endParaRPr b="1" i="1" sz="1200" u="none">
              <a:solidFill>
                <a:srgbClr val="DAD3AE"/>
              </a:solidFill>
              <a:latin typeface="Calibri"/>
              <a:ea typeface="Calibri"/>
              <a:cs typeface="Calibri"/>
              <a:sym typeface="Calibri"/>
            </a:endParaRPr>
          </a:p>
          <a:p>
            <a:pPr indent="0" lvl="0" marL="0" marR="0" rtl="0" algn="l">
              <a:lnSpc>
                <a:spcPct val="100000"/>
              </a:lnSpc>
              <a:spcBef>
                <a:spcPts val="0"/>
              </a:spcBef>
              <a:spcAft>
                <a:spcPts val="0"/>
              </a:spcAft>
              <a:buClr>
                <a:srgbClr val="DAD3AE"/>
              </a:buClr>
              <a:buSzPct val="25000"/>
              <a:buFont typeface="Calibri"/>
              <a:buNone/>
            </a:pPr>
            <a:r>
              <a:rPr b="1" i="1" lang="en-US" sz="1200" u="none">
                <a:solidFill>
                  <a:srgbClr val="DAD3AE"/>
                </a:solidFill>
                <a:latin typeface="Calibri"/>
                <a:ea typeface="Calibri"/>
                <a:cs typeface="Calibri"/>
                <a:sym typeface="Calibri"/>
              </a:rPr>
              <a:t>1822-1823	</a:t>
            </a:r>
          </a:p>
          <a:p>
            <a:pPr indent="0" lvl="0" marL="0" marR="0" rtl="0" algn="l">
              <a:lnSpc>
                <a:spcPct val="100000"/>
              </a:lnSpc>
              <a:spcBef>
                <a:spcPts val="0"/>
              </a:spcBef>
              <a:spcAft>
                <a:spcPts val="0"/>
              </a:spcAft>
              <a:buClr>
                <a:schemeClr val="dk1"/>
              </a:buClr>
              <a:buFont typeface="Times New Roman"/>
              <a:buNone/>
            </a:pPr>
            <a:r>
              <a:t/>
            </a:r>
            <a:endParaRPr b="1" i="1" sz="1200" u="none">
              <a:solidFill>
                <a:srgbClr val="DAD3AE"/>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Times New Roman"/>
              <a:buNone/>
            </a:pPr>
            <a:r>
              <a:t/>
            </a:r>
            <a:endParaRPr b="1" i="1" sz="1200" u="none">
              <a:solidFill>
                <a:srgbClr val="DAD3AE"/>
              </a:solidFill>
              <a:latin typeface="Calibri"/>
              <a:ea typeface="Calibri"/>
              <a:cs typeface="Calibri"/>
              <a:sym typeface="Calibri"/>
            </a:endParaRPr>
          </a:p>
          <a:p>
            <a:pPr indent="0" lvl="0" marL="0" marR="0" rtl="0" algn="l">
              <a:lnSpc>
                <a:spcPct val="100000"/>
              </a:lnSpc>
              <a:spcBef>
                <a:spcPts val="0"/>
              </a:spcBef>
              <a:spcAft>
                <a:spcPts val="0"/>
              </a:spcAft>
              <a:buClr>
                <a:srgbClr val="DAD3AE"/>
              </a:buClr>
              <a:buSzPct val="25000"/>
              <a:buFont typeface="Calibri"/>
              <a:buNone/>
            </a:pPr>
            <a:r>
              <a:rPr b="1" i="1" lang="en-US" sz="1200" u="none">
                <a:solidFill>
                  <a:srgbClr val="DAD3AE"/>
                </a:solidFill>
                <a:latin typeface="Calibri"/>
                <a:ea typeface="Calibri"/>
                <a:cs typeface="Calibri"/>
                <a:sym typeface="Calibri"/>
              </a:rPr>
              <a:t>1823 - </a:t>
            </a:r>
          </a:p>
          <a:p>
            <a:pPr indent="0" lvl="0" marL="0" marR="0" rtl="0" algn="l">
              <a:lnSpc>
                <a:spcPct val="100000"/>
              </a:lnSpc>
              <a:spcBef>
                <a:spcPts val="0"/>
              </a:spcBef>
              <a:spcAft>
                <a:spcPts val="0"/>
              </a:spcAft>
              <a:buClr>
                <a:schemeClr val="dk1"/>
              </a:buClr>
              <a:buFont typeface="Times New Roman"/>
              <a:buNone/>
            </a:pPr>
            <a:r>
              <a:t/>
            </a:r>
            <a:endParaRPr b="1" i="1" sz="1200" u="none">
              <a:solidFill>
                <a:srgbClr val="DAD3AE"/>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Times New Roman"/>
              <a:buNone/>
            </a:pPr>
            <a:r>
              <a:t/>
            </a:r>
            <a:endParaRPr b="1" i="1" sz="800" u="sng">
              <a:solidFill>
                <a:srgbClr val="DAD3AE"/>
              </a:solidFill>
              <a:latin typeface="Calibri"/>
              <a:ea typeface="Calibri"/>
              <a:cs typeface="Calibri"/>
              <a:sym typeface="Calibri"/>
            </a:endParaRPr>
          </a:p>
          <a:p>
            <a:pPr indent="0" lvl="0" marL="0" marR="0" rtl="0" algn="l">
              <a:lnSpc>
                <a:spcPct val="100000"/>
              </a:lnSpc>
              <a:spcBef>
                <a:spcPts val="0"/>
              </a:spcBef>
              <a:spcAft>
                <a:spcPts val="0"/>
              </a:spcAft>
              <a:buClr>
                <a:schemeClr val="lt1"/>
              </a:buClr>
              <a:buSzPct val="25000"/>
              <a:buFont typeface="Calibri"/>
              <a:buNone/>
            </a:pPr>
            <a:r>
              <a:rPr b="1" i="1" lang="en-US" sz="800" u="sng">
                <a:solidFill>
                  <a:schemeClr val="lt1"/>
                </a:solidFill>
                <a:latin typeface="Calibri"/>
                <a:ea typeface="Calibri"/>
                <a:cs typeface="Calibri"/>
                <a:sym typeface="Calibri"/>
              </a:rPr>
              <a:t>j</a:t>
            </a:r>
          </a:p>
          <a:p>
            <a:pPr indent="0" lvl="0" marL="0" marR="0" rtl="0" algn="l">
              <a:lnSpc>
                <a:spcPct val="100000"/>
              </a:lnSpc>
              <a:spcBef>
                <a:spcPts val="0"/>
              </a:spcBef>
              <a:spcAft>
                <a:spcPts val="0"/>
              </a:spcAft>
              <a:buClr>
                <a:srgbClr val="DAD3AE"/>
              </a:buClr>
              <a:buSzPct val="25000"/>
              <a:buFont typeface="Calibri"/>
              <a:buNone/>
            </a:pPr>
            <a:r>
              <a:rPr b="1" i="1" lang="en-US" sz="1200" u="none">
                <a:solidFill>
                  <a:srgbClr val="DAD3AE"/>
                </a:solidFill>
                <a:latin typeface="Calibri"/>
                <a:ea typeface="Calibri"/>
                <a:cs typeface="Calibri"/>
                <a:sym typeface="Calibri"/>
              </a:rPr>
              <a:t>1823 -</a:t>
            </a:r>
          </a:p>
          <a:p>
            <a:pPr indent="0" lvl="0" marL="0" marR="0" rtl="0" algn="l">
              <a:lnSpc>
                <a:spcPct val="100000"/>
              </a:lnSpc>
              <a:spcBef>
                <a:spcPts val="0"/>
              </a:spcBef>
              <a:spcAft>
                <a:spcPts val="0"/>
              </a:spcAft>
              <a:buClr>
                <a:schemeClr val="dk1"/>
              </a:buClr>
              <a:buFont typeface="Times New Roman"/>
              <a:buNone/>
            </a:pPr>
            <a:r>
              <a:t/>
            </a:r>
            <a:endParaRPr b="1" i="1" sz="1200" u="none">
              <a:solidFill>
                <a:srgbClr val="DAD3AE"/>
              </a:solidFill>
              <a:latin typeface="Calibri"/>
              <a:ea typeface="Calibri"/>
              <a:cs typeface="Calibri"/>
              <a:sym typeface="Calibri"/>
            </a:endParaRPr>
          </a:p>
          <a:p>
            <a:pPr indent="0" lvl="0" marL="0" marR="0" rtl="0" algn="l">
              <a:lnSpc>
                <a:spcPct val="100000"/>
              </a:lnSpc>
              <a:spcBef>
                <a:spcPts val="0"/>
              </a:spcBef>
              <a:spcAft>
                <a:spcPts val="0"/>
              </a:spcAft>
              <a:buClr>
                <a:schemeClr val="lt1"/>
              </a:buClr>
              <a:buSzPct val="25000"/>
              <a:buFont typeface="Calibri"/>
              <a:buNone/>
            </a:pPr>
            <a:r>
              <a:rPr b="1" i="1" lang="en-US" sz="800" u="none">
                <a:solidFill>
                  <a:schemeClr val="lt1"/>
                </a:solidFill>
                <a:latin typeface="Calibri"/>
                <a:ea typeface="Calibri"/>
                <a:cs typeface="Calibri"/>
                <a:sym typeface="Calibri"/>
              </a:rPr>
              <a:t>k</a:t>
            </a:r>
          </a:p>
          <a:p>
            <a:pPr indent="0" lvl="0" marL="0" marR="0" rtl="0" algn="l">
              <a:lnSpc>
                <a:spcPct val="100000"/>
              </a:lnSpc>
              <a:spcBef>
                <a:spcPts val="0"/>
              </a:spcBef>
              <a:spcAft>
                <a:spcPts val="0"/>
              </a:spcAft>
              <a:buClr>
                <a:srgbClr val="DAD3AE"/>
              </a:buClr>
              <a:buSzPct val="25000"/>
              <a:buFont typeface="Calibri"/>
              <a:buNone/>
            </a:pPr>
            <a:r>
              <a:rPr b="1" i="1" lang="en-US" sz="1200" u="none">
                <a:solidFill>
                  <a:srgbClr val="DAD3AE"/>
                </a:solidFill>
                <a:latin typeface="Calibri"/>
                <a:ea typeface="Calibri"/>
                <a:cs typeface="Calibri"/>
                <a:sym typeface="Calibri"/>
              </a:rPr>
              <a:t>1823-1824</a:t>
            </a:r>
          </a:p>
          <a:p>
            <a:pPr indent="0" lvl="0" marL="0" marR="0" rtl="0" algn="l">
              <a:lnSpc>
                <a:spcPct val="100000"/>
              </a:lnSpc>
              <a:spcBef>
                <a:spcPts val="0"/>
              </a:spcBef>
              <a:spcAft>
                <a:spcPts val="0"/>
              </a:spcAft>
              <a:buClr>
                <a:schemeClr val="dk1"/>
              </a:buClr>
              <a:buFont typeface="Times New Roman"/>
              <a:buNone/>
            </a:pPr>
            <a:r>
              <a:t/>
            </a:r>
            <a:endParaRPr b="1" i="1" sz="1200" u="none">
              <a:solidFill>
                <a:srgbClr val="DAD3AE"/>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Times New Roman"/>
              <a:buNone/>
            </a:pPr>
            <a:r>
              <a:t/>
            </a:r>
            <a:endParaRPr b="1" i="1" sz="1200" u="none">
              <a:solidFill>
                <a:srgbClr val="DAD3AE"/>
              </a:solidFill>
              <a:latin typeface="Calibri"/>
              <a:ea typeface="Calibri"/>
              <a:cs typeface="Calibri"/>
              <a:sym typeface="Calibri"/>
            </a:endParaRPr>
          </a:p>
          <a:p>
            <a:pPr indent="0" lvl="0" marL="0" marR="0" rtl="0" algn="l">
              <a:lnSpc>
                <a:spcPct val="100000"/>
              </a:lnSpc>
              <a:spcBef>
                <a:spcPts val="0"/>
              </a:spcBef>
              <a:spcAft>
                <a:spcPts val="0"/>
              </a:spcAft>
              <a:buClr>
                <a:srgbClr val="DAD3AE"/>
              </a:buClr>
              <a:buSzPct val="25000"/>
              <a:buFont typeface="Calibri"/>
              <a:buNone/>
            </a:pPr>
            <a:r>
              <a:rPr b="1" i="1" lang="en-US" sz="1200" u="none">
                <a:solidFill>
                  <a:srgbClr val="DAD3AE"/>
                </a:solidFill>
                <a:latin typeface="Calibri"/>
                <a:ea typeface="Calibri"/>
                <a:cs typeface="Calibri"/>
                <a:sym typeface="Calibri"/>
              </a:rPr>
              <a:t>1824 -     	</a:t>
            </a:r>
          </a:p>
          <a:p>
            <a:pPr indent="0" lvl="0" marL="0" marR="0" rtl="0" algn="l">
              <a:lnSpc>
                <a:spcPct val="100000"/>
              </a:lnSpc>
              <a:spcBef>
                <a:spcPts val="0"/>
              </a:spcBef>
              <a:spcAft>
                <a:spcPts val="0"/>
              </a:spcAft>
              <a:buClr>
                <a:srgbClr val="DAD3AE"/>
              </a:buClr>
              <a:buSzPct val="25000"/>
              <a:buFont typeface="Calibri"/>
              <a:buNone/>
            </a:pPr>
            <a:r>
              <a:rPr b="1" i="1" lang="en-US" sz="1200" u="none">
                <a:solidFill>
                  <a:srgbClr val="DAD3AE"/>
                </a:solidFill>
                <a:latin typeface="Calibri"/>
                <a:ea typeface="Calibri"/>
                <a:cs typeface="Calibri"/>
                <a:sym typeface="Calibri"/>
              </a:rPr>
              <a:t>	</a:t>
            </a:r>
          </a:p>
          <a:p>
            <a:pPr indent="0" lvl="0" marL="0" marR="0" rtl="0" algn="l">
              <a:lnSpc>
                <a:spcPct val="100000"/>
              </a:lnSpc>
              <a:spcBef>
                <a:spcPts val="0"/>
              </a:spcBef>
              <a:spcAft>
                <a:spcPts val="0"/>
              </a:spcAft>
              <a:buClr>
                <a:schemeClr val="dk1"/>
              </a:buClr>
              <a:buFont typeface="Times New Roman"/>
              <a:buNone/>
            </a:pPr>
            <a:r>
              <a:t/>
            </a:r>
            <a:endParaRPr b="1" i="1" sz="1200" u="none">
              <a:solidFill>
                <a:srgbClr val="DAD3AE"/>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Times New Roman"/>
              <a:buNone/>
            </a:pPr>
            <a:r>
              <a:t/>
            </a:r>
            <a:endParaRPr b="1" i="1" sz="1200" u="none">
              <a:solidFill>
                <a:srgbClr val="DAD3AE"/>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Times New Roman"/>
              <a:buNone/>
            </a:pPr>
            <a:r>
              <a:t/>
            </a:r>
            <a:endParaRPr b="1" i="1" sz="1200" u="none">
              <a:solidFill>
                <a:srgbClr val="DAD3AE"/>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Times New Roman"/>
              <a:buNone/>
            </a:pPr>
            <a:r>
              <a:t/>
            </a:r>
            <a:endParaRPr b="1" i="1" sz="1200" u="none">
              <a:solidFill>
                <a:srgbClr val="DAD3AE"/>
              </a:solidFill>
              <a:latin typeface="Calibri"/>
              <a:ea typeface="Calibri"/>
              <a:cs typeface="Calibri"/>
              <a:sym typeface="Calibri"/>
            </a:endParaRPr>
          </a:p>
          <a:p>
            <a:pPr indent="0" lvl="0" marL="0" marR="0" rtl="0" algn="l">
              <a:lnSpc>
                <a:spcPct val="100000"/>
              </a:lnSpc>
              <a:spcBef>
                <a:spcPts val="0"/>
              </a:spcBef>
              <a:spcAft>
                <a:spcPts val="0"/>
              </a:spcAft>
              <a:buClr>
                <a:srgbClr val="DAD3AE"/>
              </a:buClr>
              <a:buSzPct val="25000"/>
              <a:buFont typeface="Calibri"/>
              <a:buNone/>
            </a:pPr>
            <a:r>
              <a:rPr b="1" i="1" lang="en-US" sz="1200" u="none">
                <a:solidFill>
                  <a:srgbClr val="DAD3AE"/>
                </a:solidFill>
                <a:latin typeface="Calibri"/>
                <a:ea typeface="Calibri"/>
                <a:cs typeface="Calibri"/>
                <a:sym typeface="Calibri"/>
              </a:rPr>
              <a:t>1824 -     </a:t>
            </a:r>
          </a:p>
          <a:p>
            <a:pPr indent="0" lvl="0" marL="0" marR="0" rtl="0" algn="l">
              <a:lnSpc>
                <a:spcPct val="100000"/>
              </a:lnSpc>
              <a:spcBef>
                <a:spcPts val="0"/>
              </a:spcBef>
              <a:spcAft>
                <a:spcPts val="0"/>
              </a:spcAft>
              <a:buClr>
                <a:schemeClr val="dk1"/>
              </a:buClr>
              <a:buFont typeface="Times New Roman"/>
              <a:buNone/>
            </a:pPr>
            <a:r>
              <a:t/>
            </a:r>
            <a:endParaRPr b="1" i="1" sz="1200" u="none">
              <a:solidFill>
                <a:srgbClr val="DAD3AE"/>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Times New Roman"/>
              <a:buNone/>
            </a:pPr>
            <a:r>
              <a:t/>
            </a:r>
            <a:endParaRPr b="1" i="1" sz="1200" u="none">
              <a:solidFill>
                <a:srgbClr val="DAD3AE"/>
              </a:solidFill>
              <a:latin typeface="Calibri"/>
              <a:ea typeface="Calibri"/>
              <a:cs typeface="Calibri"/>
              <a:sym typeface="Calibri"/>
            </a:endParaRPr>
          </a:p>
          <a:p>
            <a:pPr indent="0" lvl="0" marL="0" marR="0" rtl="0" algn="l">
              <a:lnSpc>
                <a:spcPct val="100000"/>
              </a:lnSpc>
              <a:spcBef>
                <a:spcPts val="0"/>
              </a:spcBef>
              <a:spcAft>
                <a:spcPts val="0"/>
              </a:spcAft>
              <a:buClr>
                <a:srgbClr val="DAD3AE"/>
              </a:buClr>
              <a:buSzPct val="25000"/>
              <a:buFont typeface="Calibri"/>
              <a:buNone/>
            </a:pPr>
            <a:r>
              <a:rPr b="1" i="1" lang="en-US" sz="1200" u="none">
                <a:solidFill>
                  <a:srgbClr val="DAD3AE"/>
                </a:solidFill>
                <a:latin typeface="Calibri"/>
                <a:ea typeface="Calibri"/>
                <a:cs typeface="Calibri"/>
                <a:sym typeface="Calibri"/>
              </a:rPr>
              <a:t>1824-	</a:t>
            </a:r>
          </a:p>
          <a:p>
            <a:pPr indent="0" lvl="0" marL="0" marR="0" rtl="0" algn="l">
              <a:lnSpc>
                <a:spcPct val="100000"/>
              </a:lnSpc>
              <a:spcBef>
                <a:spcPts val="0"/>
              </a:spcBef>
              <a:spcAft>
                <a:spcPts val="0"/>
              </a:spcAft>
              <a:buClr>
                <a:schemeClr val="dk1"/>
              </a:buClr>
              <a:buFont typeface="Times New Roman"/>
              <a:buNone/>
            </a:pPr>
            <a:r>
              <a:t/>
            </a:r>
            <a:endParaRPr b="1" i="1" sz="1200" u="none">
              <a:solidFill>
                <a:srgbClr val="DAD3AE"/>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Times New Roman"/>
              <a:buNone/>
            </a:pPr>
            <a:r>
              <a:t/>
            </a:r>
            <a:endParaRPr b="1" i="1" sz="1200" u="none">
              <a:solidFill>
                <a:srgbClr val="DAD3AE"/>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Times New Roman"/>
              <a:buNone/>
            </a:pPr>
            <a:r>
              <a:t/>
            </a:r>
            <a:endParaRPr b="1" i="1" sz="1200" u="none">
              <a:solidFill>
                <a:srgbClr val="DAD3AE"/>
              </a:solidFill>
              <a:latin typeface="Calibri"/>
              <a:ea typeface="Calibri"/>
              <a:cs typeface="Calibri"/>
              <a:sym typeface="Calibri"/>
            </a:endParaRPr>
          </a:p>
          <a:p>
            <a:pPr indent="0" lvl="0" marL="0" marR="0" rtl="0" algn="l">
              <a:lnSpc>
                <a:spcPct val="100000"/>
              </a:lnSpc>
              <a:spcBef>
                <a:spcPts val="0"/>
              </a:spcBef>
              <a:spcAft>
                <a:spcPts val="0"/>
              </a:spcAft>
              <a:buClr>
                <a:srgbClr val="DAD3AE"/>
              </a:buClr>
              <a:buSzPct val="25000"/>
              <a:buFont typeface="Calibri"/>
              <a:buNone/>
            </a:pPr>
            <a:r>
              <a:rPr b="1" i="1" lang="en-US" sz="1200" u="none">
                <a:solidFill>
                  <a:srgbClr val="DAD3AE"/>
                </a:solidFill>
                <a:latin typeface="Calibri"/>
                <a:ea typeface="Calibri"/>
                <a:cs typeface="Calibri"/>
                <a:sym typeface="Calibri"/>
              </a:rPr>
              <a:t>1825-</a:t>
            </a:r>
          </a:p>
          <a:p>
            <a:pPr indent="0" lvl="0" marL="0" marR="0" rtl="0" algn="l">
              <a:lnSpc>
                <a:spcPct val="100000"/>
              </a:lnSpc>
              <a:spcBef>
                <a:spcPts val="0"/>
              </a:spcBef>
              <a:spcAft>
                <a:spcPts val="0"/>
              </a:spcAft>
              <a:buClr>
                <a:schemeClr val="dk1"/>
              </a:buClr>
              <a:buFont typeface="Times New Roman"/>
              <a:buNone/>
            </a:pPr>
            <a:r>
              <a:t/>
            </a:r>
            <a:endParaRPr b="1" i="1" sz="1200" u="none">
              <a:solidFill>
                <a:srgbClr val="DAD3AE"/>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Times New Roman"/>
              <a:buNone/>
            </a:pPr>
            <a:r>
              <a:t/>
            </a:r>
            <a:endParaRPr b="1" i="1" sz="1200" u="none">
              <a:solidFill>
                <a:srgbClr val="DAD3AE"/>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Times New Roman"/>
              <a:buNone/>
            </a:pPr>
            <a:r>
              <a:t/>
            </a:r>
            <a:endParaRPr b="1" i="1" sz="1200" u="none">
              <a:solidFill>
                <a:srgbClr val="DAD3AE"/>
              </a:solidFill>
              <a:latin typeface="Calibri"/>
              <a:ea typeface="Calibri"/>
              <a:cs typeface="Calibri"/>
              <a:sym typeface="Calibri"/>
            </a:endParaRPr>
          </a:p>
          <a:p>
            <a:pPr indent="0" lvl="0" marL="0" marR="0" rtl="0" algn="l">
              <a:lnSpc>
                <a:spcPct val="100000"/>
              </a:lnSpc>
              <a:spcBef>
                <a:spcPts val="0"/>
              </a:spcBef>
              <a:spcAft>
                <a:spcPts val="0"/>
              </a:spcAft>
              <a:buClr>
                <a:schemeClr val="lt1"/>
              </a:buClr>
              <a:buSzPct val="25000"/>
              <a:buFont typeface="Calibri"/>
              <a:buNone/>
            </a:pPr>
            <a:r>
              <a:rPr b="1" i="1" lang="en-US" sz="1600" u="none">
                <a:solidFill>
                  <a:schemeClr val="lt1"/>
                </a:solidFill>
                <a:latin typeface="Calibri"/>
                <a:ea typeface="Calibri"/>
                <a:cs typeface="Calibri"/>
                <a:sym typeface="Calibri"/>
              </a:rPr>
              <a:t>k</a:t>
            </a:r>
          </a:p>
          <a:p>
            <a:pPr indent="0" lvl="0" marL="0" marR="0" rtl="0" algn="l">
              <a:lnSpc>
                <a:spcPct val="100000"/>
              </a:lnSpc>
              <a:spcBef>
                <a:spcPts val="0"/>
              </a:spcBef>
              <a:spcAft>
                <a:spcPts val="0"/>
              </a:spcAft>
              <a:buClr>
                <a:srgbClr val="DAD3AE"/>
              </a:buClr>
              <a:buSzPct val="25000"/>
              <a:buFont typeface="Calibri"/>
              <a:buNone/>
            </a:pPr>
            <a:r>
              <a:rPr b="1" i="1" lang="en-US" sz="1200" u="none">
                <a:solidFill>
                  <a:srgbClr val="DAD3AE"/>
                </a:solidFill>
                <a:latin typeface="Calibri"/>
                <a:ea typeface="Calibri"/>
                <a:cs typeface="Calibri"/>
                <a:sym typeface="Calibri"/>
              </a:rPr>
              <a:t>1826 - 1827	 </a:t>
            </a:r>
          </a:p>
          <a:p>
            <a:pPr indent="0" lvl="0" marL="0" marR="0" rtl="0" algn="l">
              <a:lnSpc>
                <a:spcPct val="100000"/>
              </a:lnSpc>
              <a:spcBef>
                <a:spcPts val="0"/>
              </a:spcBef>
              <a:spcAft>
                <a:spcPts val="0"/>
              </a:spcAft>
              <a:buNone/>
            </a:pPr>
            <a:r>
              <a:t/>
            </a:r>
            <a:endParaRPr b="1" i="1" sz="1200" u="none">
              <a:solidFill>
                <a:srgbClr val="DAD3AE"/>
              </a:solidFill>
              <a:latin typeface="Calibri"/>
              <a:ea typeface="Calibri"/>
              <a:cs typeface="Calibri"/>
              <a:sym typeface="Calibri"/>
            </a:endParaRPr>
          </a:p>
        </p:txBody>
      </p:sp>
      <p:sp>
        <p:nvSpPr>
          <p:cNvPr id="121" name="Shape 121"/>
          <p:cNvSpPr txBox="1"/>
          <p:nvPr/>
        </p:nvSpPr>
        <p:spPr>
          <a:xfrm>
            <a:off x="3962400" y="0"/>
            <a:ext cx="65086" cy="6858000"/>
          </a:xfrm>
          <a:prstGeom prst="rect">
            <a:avLst/>
          </a:prstGeom>
          <a:solidFill>
            <a:srgbClr val="993300"/>
          </a:solidFill>
          <a:ln cap="flat" cmpd="sng" w="9525">
            <a:solidFill>
              <a:srgbClr val="993300"/>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122" name="Shape 122"/>
          <p:cNvSpPr txBox="1"/>
          <p:nvPr/>
        </p:nvSpPr>
        <p:spPr>
          <a:xfrm>
            <a:off x="0" y="1219200"/>
            <a:ext cx="2666999" cy="2746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DAD3AE"/>
              </a:buClr>
              <a:buSzPct val="25000"/>
              <a:buFont typeface="Calibri"/>
              <a:buNone/>
            </a:pPr>
            <a:r>
              <a:rPr b="1" i="1" lang="en-US" sz="1200" u="sng">
                <a:solidFill>
                  <a:srgbClr val="DAD3AE"/>
                </a:solidFill>
                <a:latin typeface="Calibri"/>
                <a:ea typeface="Calibri"/>
                <a:cs typeface="Calibri"/>
                <a:sym typeface="Calibri"/>
              </a:rPr>
              <a:t>Reinado de Fernando VII  1813-1830</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500"/>
                                        <p:tgtEl>
                                          <p:spTgt spid="1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bg>
      <p:bgPr>
        <a:blipFill rotWithShape="1">
          <a:blip r:embed="rId3">
            <a:alphaModFix/>
          </a:blip>
          <a:stretch>
            <a:fillRect b="0" l="0" r="0" t="0"/>
          </a:stretch>
        </a:blipFill>
      </p:bgPr>
    </p:bg>
    <p:spTree>
      <p:nvGrpSpPr>
        <p:cNvPr id="126" name="Shape 126"/>
        <p:cNvGrpSpPr/>
        <p:nvPr/>
      </p:nvGrpSpPr>
      <p:grpSpPr>
        <a:xfrm>
          <a:off x="0" y="0"/>
          <a:ext cx="0" cy="0"/>
          <a:chOff x="0" y="0"/>
          <a:chExt cx="0" cy="0"/>
        </a:xfrm>
      </p:grpSpPr>
      <p:pic>
        <p:nvPicPr>
          <p:cNvPr id="127" name="Shape 127"/>
          <p:cNvPicPr preferRelativeResize="0"/>
          <p:nvPr/>
        </p:nvPicPr>
        <p:blipFill rotWithShape="1">
          <a:blip r:embed="rId4">
            <a:alphaModFix/>
          </a:blip>
          <a:srcRect b="0" l="0" r="0" t="0"/>
          <a:stretch/>
        </p:blipFill>
        <p:spPr>
          <a:xfrm>
            <a:off x="3581400" y="2743200"/>
            <a:ext cx="1752600" cy="1071561"/>
          </a:xfrm>
          <a:prstGeom prst="rect">
            <a:avLst/>
          </a:prstGeom>
          <a:noFill/>
          <a:ln>
            <a:noFill/>
          </a:ln>
        </p:spPr>
      </p:pic>
      <p:sp>
        <p:nvSpPr>
          <p:cNvPr id="128" name="Shape 128"/>
          <p:cNvSpPr txBox="1"/>
          <p:nvPr/>
        </p:nvSpPr>
        <p:spPr>
          <a:xfrm>
            <a:off x="0" y="6019800"/>
            <a:ext cx="9144000" cy="942975"/>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Instalación del primer Congreso Constituyente en la capilla de la Universidad de San Marcos el día 20 de septiembre de 1822, ubicado en el mismo terreno que hoy ocupa el hemiciclo del Congreso de la República Peruana.</a:t>
            </a:r>
          </a:p>
          <a:p>
            <a:pPr indent="0" lvl="0" marL="0" marR="0" rtl="0" algn="ctr">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Óleo de Francisco González Gamarra (Perú 1890-1972)</a:t>
            </a:r>
          </a:p>
          <a:p>
            <a:pPr indent="0" lvl="0" marL="0" marR="0" rtl="0" algn="l">
              <a:lnSpc>
                <a:spcPct val="100000"/>
              </a:lnSpc>
              <a:spcBef>
                <a:spcPts val="0"/>
              </a:spcBef>
              <a:spcAft>
                <a:spcPts val="0"/>
              </a:spcAft>
              <a:buNone/>
            </a:pPr>
            <a:r>
              <a:t/>
            </a:r>
            <a:endParaRPr b="1" i="1" sz="1400" u="none">
              <a:solidFill>
                <a:srgbClr val="DAD3AE"/>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27"/>
                                        </p:tgtEl>
                                        <p:attrNameLst>
                                          <p:attrName>style.visibility</p:attrName>
                                        </p:attrNameLst>
                                      </p:cBhvr>
                                      <p:to>
                                        <p:strVal val="visible"/>
                                      </p:to>
                                    </p:set>
                                    <p:anim calcmode="lin" valueType="num">
                                      <p:cBhvr additive="base">
                                        <p:cTn dur="500"/>
                                        <p:tgtEl>
                                          <p:spTgt spid="127"/>
                                        </p:tgtEl>
                                        <p:attrNameLst>
                                          <p:attrName>ppt_w</p:attrName>
                                        </p:attrNameLst>
                                      </p:cBhvr>
                                      <p:tavLst>
                                        <p:tav fmla="" tm="0">
                                          <p:val>
                                            <p:strVal val="0"/>
                                          </p:val>
                                        </p:tav>
                                        <p:tav fmla="" tm="100000">
                                          <p:val>
                                            <p:strVal val="#ppt_w"/>
                                          </p:val>
                                        </p:tav>
                                      </p:tavLst>
                                    </p:anim>
                                    <p:anim calcmode="lin" valueType="num">
                                      <p:cBhvr additive="base">
                                        <p:cTn dur="500"/>
                                        <p:tgtEl>
                                          <p:spTgt spid="12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bg>
      <p:bgPr>
        <a:blipFill rotWithShape="1">
          <a:blip r:embed="rId3">
            <a:alphaModFix/>
          </a:blip>
          <a:stretch>
            <a:fillRect b="0" l="0" r="0" t="0"/>
          </a:stretch>
        </a:blipFill>
      </p:bgPr>
    </p:bg>
    <p:spTree>
      <p:nvGrpSpPr>
        <p:cNvPr id="132" name="Shape 132"/>
        <p:cNvGrpSpPr/>
        <p:nvPr/>
      </p:nvGrpSpPr>
      <p:grpSpPr>
        <a:xfrm>
          <a:off x="0" y="0"/>
          <a:ext cx="0" cy="0"/>
          <a:chOff x="0" y="0"/>
          <a:chExt cx="0" cy="0"/>
        </a:xfrm>
      </p:grpSpPr>
      <p:sp>
        <p:nvSpPr>
          <p:cNvPr id="133" name="Shape 133"/>
          <p:cNvSpPr txBox="1"/>
          <p:nvPr/>
        </p:nvSpPr>
        <p:spPr>
          <a:xfrm>
            <a:off x="5257800" y="0"/>
            <a:ext cx="3886200" cy="6764337"/>
          </a:xfrm>
          <a:prstGeom prst="rect">
            <a:avLst/>
          </a:prstGeom>
          <a:noFill/>
          <a:ln>
            <a:noFill/>
          </a:ln>
        </p:spPr>
        <p:txBody>
          <a:bodyPr anchorCtr="0" anchor="t" bIns="45700" lIns="91425" rIns="91425" tIns="45700">
            <a:noAutofit/>
          </a:bodyPr>
          <a:lstStyle/>
          <a:p>
            <a:pPr indent="0" lvl="0" marL="0" marR="0" rtl="0" algn="l">
              <a:lnSpc>
                <a:spcPct val="95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El 20 de setiembre de 1822 se instaló el Congreso; ese mismo día  el general  San Martín asistió ante sus miembros y   presentó su  renuncia al  protec-torado y pocos días después abandonó el Perú. </a:t>
            </a:r>
          </a:p>
          <a:p>
            <a:pPr indent="0" lvl="0" marL="0" marR="0" rtl="0" algn="just">
              <a:lnSpc>
                <a:spcPct val="95000"/>
              </a:lnSpc>
              <a:spcBef>
                <a:spcPts val="100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El Congreso estaba compuesto por diputados elegidos por voto popular y algunos provisionales como representantes en los territorios que permanecían bajo en dominio de la Corona Española. </a:t>
            </a:r>
          </a:p>
          <a:p>
            <a:pPr indent="0" lvl="0" marL="0" marR="0" rtl="0" algn="just">
              <a:lnSpc>
                <a:spcPct val="95000"/>
              </a:lnSpc>
              <a:spcBef>
                <a:spcPts val="100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El sacerdote y diputado por Arequipa, Francisco Xavier de Luna Pizarro, fue el Presidente del primer Congreso, éste permaneció hasta el año 1823. Posteriormente fue Arzobispo de Lima entre 1846 y 1855.  </a:t>
            </a:r>
          </a:p>
          <a:p>
            <a:pPr indent="0" lvl="0" marL="0" marR="0" rtl="0" algn="just">
              <a:lnSpc>
                <a:spcPct val="95000"/>
              </a:lnSpc>
              <a:spcBef>
                <a:spcPts val="100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Meses antes,en julio de 1822, San Martín viajó a Guayaquil para una entrevista privada con Simón  Bolívar. No existe información de lo tratado los dias 26 y 27 de julio de ese año. Los historiadores suponen que el tema principal fue la liberación total del Perú principal  territorio realista. </a:t>
            </a:r>
          </a:p>
          <a:p>
            <a:pPr indent="0" lvl="0" marL="0" marR="0" rtl="0" algn="just">
              <a:lnSpc>
                <a:spcPct val="95000"/>
              </a:lnSpc>
              <a:spcBef>
                <a:spcPts val="1000"/>
              </a:spcBef>
              <a:spcAft>
                <a:spcPts val="0"/>
              </a:spcAft>
              <a:buClr>
                <a:srgbClr val="DAD3AE"/>
              </a:buClr>
              <a:buSzPct val="25000"/>
              <a:buFont typeface="Calibri"/>
              <a:buNone/>
            </a:pPr>
            <a:r>
              <a:rPr b="1" i="1" lang="en-US" sz="1400" u="sng">
                <a:solidFill>
                  <a:srgbClr val="DAD3AE"/>
                </a:solidFill>
                <a:latin typeface="Calibri"/>
                <a:ea typeface="Calibri"/>
                <a:cs typeface="Calibri"/>
                <a:sym typeface="Calibri"/>
              </a:rPr>
              <a:t>Fragmento de una carta dirigida a Bolívar</a:t>
            </a:r>
            <a:r>
              <a:rPr b="1" i="1" lang="en-US" sz="1400" u="none">
                <a:solidFill>
                  <a:schemeClr val="lt1"/>
                </a:solidFill>
                <a:latin typeface="Calibri"/>
                <a:ea typeface="Calibri"/>
                <a:cs typeface="Calibri"/>
                <a:sym typeface="Calibri"/>
              </a:rPr>
              <a:t>--------</a:t>
            </a:r>
          </a:p>
          <a:p>
            <a:pPr indent="0" lvl="0" marL="0" marR="0" rtl="0" algn="just">
              <a:lnSpc>
                <a:spcPct val="95000"/>
              </a:lnSpc>
              <a:spcBef>
                <a:spcPts val="100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Lima, 10 de septiembre de 1822.</a:t>
            </a:r>
            <a:r>
              <a:rPr b="1" i="1" lang="en-US" sz="1400" u="none">
                <a:solidFill>
                  <a:schemeClr val="lt1"/>
                </a:solidFill>
                <a:latin typeface="Calibri"/>
                <a:ea typeface="Calibri"/>
                <a:cs typeface="Calibri"/>
                <a:sym typeface="Calibri"/>
              </a:rPr>
              <a:t>...............,,,,, </a:t>
            </a:r>
            <a:r>
              <a:rPr b="1" i="1" lang="en-US" sz="1400" u="none">
                <a:solidFill>
                  <a:srgbClr val="DAD3AE"/>
                </a:solidFill>
                <a:latin typeface="Calibri"/>
                <a:ea typeface="Calibri"/>
                <a:cs typeface="Calibri"/>
                <a:sym typeface="Calibri"/>
              </a:rPr>
              <a:t>"...He convocado al Congreso para presentar mi renuncia y retirarme a la vida privada con la satisfacción de haber puesto a la causa de la libertad toda la honradez de mi espíritu y la convicción de mi patriotismo. Dios, los hombres y la historia juzgarán mis actos públicos...” </a:t>
            </a:r>
            <a:r>
              <a:rPr b="1" i="1" lang="en-US" sz="1400" u="none">
                <a:solidFill>
                  <a:schemeClr val="lt1"/>
                </a:solidFill>
                <a:latin typeface="Calibri"/>
                <a:ea typeface="Calibri"/>
                <a:cs typeface="Calibri"/>
                <a:sym typeface="Calibri"/>
              </a:rPr>
              <a:t>......</a:t>
            </a:r>
            <a:r>
              <a:rPr b="1" i="1" lang="en-US" sz="1400" u="none">
                <a:solidFill>
                  <a:srgbClr val="DAD3AE"/>
                </a:solidFill>
                <a:latin typeface="Calibri"/>
                <a:ea typeface="Calibri"/>
                <a:cs typeface="Calibri"/>
                <a:sym typeface="Calibri"/>
              </a:rPr>
              <a:t>  </a:t>
            </a:r>
          </a:p>
          <a:p>
            <a:pPr indent="0" lvl="0" marL="0" marR="0" rtl="0" algn="just">
              <a:lnSpc>
                <a:spcPct val="95000"/>
              </a:lnSpc>
              <a:spcBef>
                <a:spcPts val="1000"/>
              </a:spcBef>
              <a:spcAft>
                <a:spcPts val="0"/>
              </a:spcAft>
              <a:buClr>
                <a:srgbClr val="DAD3AE"/>
              </a:buClr>
              <a:buSzPct val="25000"/>
              <a:buFont typeface="Calibri"/>
              <a:buNone/>
            </a:pPr>
            <a:r>
              <a:rPr b="1" i="0" lang="en-US" sz="1400" u="none">
                <a:solidFill>
                  <a:srgbClr val="DAD3AE"/>
                </a:solidFill>
                <a:latin typeface="Calibri"/>
                <a:ea typeface="Calibri"/>
                <a:cs typeface="Calibri"/>
                <a:sym typeface="Calibri"/>
              </a:rPr>
              <a:t>José de San Martín</a:t>
            </a:r>
            <a:r>
              <a:rPr b="1" i="1" lang="en-US" sz="1400" u="none">
                <a:solidFill>
                  <a:srgbClr val="DAD3AE"/>
                </a:solidFill>
                <a:latin typeface="Calibri"/>
                <a:ea typeface="Calibri"/>
                <a:cs typeface="Calibri"/>
                <a:sym typeface="Calibri"/>
              </a:rPr>
              <a:t>  </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bg>
      <p:bgPr>
        <a:solidFill>
          <a:srgbClr val="000000"/>
        </a:solidFill>
      </p:bgPr>
    </p:bg>
    <p:spTree>
      <p:nvGrpSpPr>
        <p:cNvPr id="137" name="Shape 137"/>
        <p:cNvGrpSpPr/>
        <p:nvPr/>
      </p:nvGrpSpPr>
      <p:grpSpPr>
        <a:xfrm>
          <a:off x="0" y="0"/>
          <a:ext cx="0" cy="0"/>
          <a:chOff x="0" y="0"/>
          <a:chExt cx="0" cy="0"/>
        </a:xfrm>
      </p:grpSpPr>
      <p:sp>
        <p:nvSpPr>
          <p:cNvPr id="138" name="Shape 138"/>
          <p:cNvSpPr txBox="1"/>
          <p:nvPr/>
        </p:nvSpPr>
        <p:spPr>
          <a:xfrm>
            <a:off x="914400" y="6096000"/>
            <a:ext cx="7696199" cy="533399"/>
          </a:xfrm>
          <a:prstGeom prst="rect">
            <a:avLst/>
          </a:prstGeom>
          <a:noFill/>
          <a:ln>
            <a:noFill/>
          </a:ln>
        </p:spPr>
        <p:txBody>
          <a:bodyPr anchorCtr="0" anchor="t" bIns="45700" lIns="91425" rIns="91425" tIns="45700">
            <a:noAutofit/>
          </a:bodyPr>
          <a:lstStyle/>
          <a:p>
            <a:pPr indent="-342900" lvl="0" marL="342900" marR="0" rtl="0" algn="ctr">
              <a:lnSpc>
                <a:spcPct val="100000"/>
              </a:lnSpc>
              <a:spcBef>
                <a:spcPts val="0"/>
              </a:spcBef>
              <a:spcAft>
                <a:spcPts val="0"/>
              </a:spcAft>
              <a:buClr>
                <a:srgbClr val="DAD2AC"/>
              </a:buClr>
              <a:buSzPct val="25000"/>
              <a:buFont typeface="Calibri"/>
              <a:buNone/>
            </a:pPr>
            <a:r>
              <a:rPr b="1" i="1" lang="en-US" sz="1400" u="none">
                <a:solidFill>
                  <a:srgbClr val="DAD2AC"/>
                </a:solidFill>
                <a:latin typeface="Calibri"/>
                <a:ea typeface="Calibri"/>
                <a:cs typeface="Calibri"/>
                <a:sym typeface="Calibri"/>
              </a:rPr>
              <a:t>Escudo utilizado por el Congreso Constituyente del Perú Independiente entre 1821 y1825.</a:t>
            </a:r>
          </a:p>
          <a:p>
            <a:pPr indent="-342900" lvl="0" marL="342900" marR="0" rtl="0" algn="ctr">
              <a:lnSpc>
                <a:spcPct val="100000"/>
              </a:lnSpc>
              <a:spcBef>
                <a:spcPts val="360"/>
              </a:spcBef>
              <a:spcAft>
                <a:spcPts val="0"/>
              </a:spcAft>
              <a:buClr>
                <a:srgbClr val="DAD2AC"/>
              </a:buClr>
              <a:buSzPct val="25000"/>
              <a:buFont typeface="Calibri"/>
              <a:buNone/>
            </a:pPr>
            <a:r>
              <a:rPr b="1" i="1" lang="en-US" sz="1400" u="none">
                <a:solidFill>
                  <a:srgbClr val="DAD2AC"/>
                </a:solidFill>
                <a:latin typeface="Calibri"/>
                <a:ea typeface="Calibri"/>
                <a:cs typeface="Calibri"/>
                <a:sym typeface="Calibri"/>
              </a:rPr>
              <a:t>Monedas  de 1822,  fueron dibujadas por el artista Francisco Javier Cortés.</a:t>
            </a:r>
            <a:r>
              <a:rPr b="1" i="1" lang="en-US" sz="1800" u="none">
                <a:solidFill>
                  <a:srgbClr val="DAD2AC"/>
                </a:solidFill>
                <a:latin typeface="Times New Roman"/>
                <a:ea typeface="Times New Roman"/>
                <a:cs typeface="Times New Roman"/>
                <a:sym typeface="Times New Roman"/>
              </a:rPr>
              <a:t> </a:t>
            </a:r>
          </a:p>
        </p:txBody>
      </p:sp>
      <p:pic>
        <p:nvPicPr>
          <p:cNvPr id="139" name="Shape 139"/>
          <p:cNvPicPr preferRelativeResize="0"/>
          <p:nvPr/>
        </p:nvPicPr>
        <p:blipFill rotWithShape="1">
          <a:blip r:embed="rId3">
            <a:alphaModFix/>
          </a:blip>
          <a:srcRect b="0" l="0" r="0" t="0"/>
          <a:stretch/>
        </p:blipFill>
        <p:spPr>
          <a:xfrm>
            <a:off x="6096000" y="457200"/>
            <a:ext cx="2678112" cy="5181600"/>
          </a:xfrm>
          <a:prstGeom prst="rect">
            <a:avLst/>
          </a:prstGeom>
          <a:noFill/>
          <a:ln>
            <a:noFill/>
          </a:ln>
        </p:spPr>
      </p:pic>
      <p:pic>
        <p:nvPicPr>
          <p:cNvPr id="140" name="Shape 140"/>
          <p:cNvPicPr preferRelativeResize="0"/>
          <p:nvPr/>
        </p:nvPicPr>
        <p:blipFill rotWithShape="1">
          <a:blip r:embed="rId4">
            <a:alphaModFix/>
          </a:blip>
          <a:srcRect b="0" l="0" r="0" t="0"/>
          <a:stretch/>
        </p:blipFill>
        <p:spPr>
          <a:xfrm>
            <a:off x="304800" y="381000"/>
            <a:ext cx="5576886" cy="539908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bg>
      <p:bgPr>
        <a:solidFill>
          <a:srgbClr val="000000"/>
        </a:solidFill>
      </p:bgPr>
    </p:bg>
    <p:spTree>
      <p:nvGrpSpPr>
        <p:cNvPr id="144" name="Shape 144"/>
        <p:cNvGrpSpPr/>
        <p:nvPr/>
      </p:nvGrpSpPr>
      <p:grpSpPr>
        <a:xfrm>
          <a:off x="0" y="0"/>
          <a:ext cx="0" cy="0"/>
          <a:chOff x="0" y="0"/>
          <a:chExt cx="0" cy="0"/>
        </a:xfrm>
      </p:grpSpPr>
      <p:sp>
        <p:nvSpPr>
          <p:cNvPr id="145" name="Shape 145"/>
          <p:cNvSpPr txBox="1"/>
          <p:nvPr/>
        </p:nvSpPr>
        <p:spPr>
          <a:xfrm>
            <a:off x="0" y="0"/>
            <a:ext cx="3886200" cy="6873875"/>
          </a:xfrm>
          <a:prstGeom prst="rect">
            <a:avLst/>
          </a:prstGeom>
          <a:noFill/>
          <a:ln>
            <a:noFill/>
          </a:ln>
        </p:spPr>
        <p:txBody>
          <a:bodyPr anchorCtr="0" anchor="t" bIns="45700" lIns="91425" rIns="91425" tIns="45700">
            <a:noAutofit/>
          </a:bodyPr>
          <a:lstStyle/>
          <a:p>
            <a:pPr indent="0" lvl="0" marL="0" marR="0" rtl="0" algn="just">
              <a:lnSpc>
                <a:spcPct val="9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En 1822, instalado  el Congreso  Constituyente del Perú en la capilla del local  de la Universidad de San  Marcos, se acordó que la plaza antes llamada de la Inquisición se rebautizara como Plaza de la Constitución. </a:t>
            </a:r>
          </a:p>
          <a:p>
            <a:pPr indent="0" lvl="0" marL="0" marR="0" rtl="0" algn="just">
              <a:lnSpc>
                <a:spcPct val="9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Este nombre fue establecido mediante decreto promulgado el 6 de julio de 1822.</a:t>
            </a:r>
          </a:p>
          <a:p>
            <a:pPr indent="0" lvl="0" marL="0" marR="0" rtl="0" algn="just">
              <a:lnSpc>
                <a:spcPct val="90000"/>
              </a:lnSpc>
              <a:spcBef>
                <a:spcPts val="0"/>
              </a:spcBef>
              <a:spcAft>
                <a:spcPts val="0"/>
              </a:spcAft>
              <a:buClr>
                <a:srgbClr val="DAD3AE"/>
              </a:buClr>
              <a:buSzPct val="25000"/>
              <a:buFont typeface="Calibri"/>
              <a:buNone/>
            </a:pPr>
            <a:r>
              <a:rPr b="1" i="1" lang="en-US" sz="1400" u="sng">
                <a:solidFill>
                  <a:srgbClr val="DAD3AE"/>
                </a:solidFill>
                <a:latin typeface="Calibri"/>
                <a:ea typeface="Calibri"/>
                <a:cs typeface="Calibri"/>
                <a:sym typeface="Calibri"/>
              </a:rPr>
              <a:t>Artículos:</a:t>
            </a:r>
            <a:r>
              <a:rPr b="1" i="1" lang="en-US" sz="1400" u="none">
                <a:solidFill>
                  <a:srgbClr val="DAD3AE"/>
                </a:solidFill>
                <a:latin typeface="Calibri"/>
                <a:ea typeface="Calibri"/>
                <a:cs typeface="Calibri"/>
                <a:sym typeface="Calibri"/>
              </a:rPr>
              <a:t>  </a:t>
            </a:r>
          </a:p>
          <a:p>
            <a:pPr indent="0" lvl="0" marL="0" marR="0" rtl="0" algn="just">
              <a:lnSpc>
                <a:spcPct val="90000"/>
              </a:lnSpc>
              <a:spcBef>
                <a:spcPts val="0"/>
              </a:spcBef>
              <a:spcAft>
                <a:spcPts val="0"/>
              </a:spcAft>
              <a:buClr>
                <a:srgbClr val="DAD3AE"/>
              </a:buClr>
              <a:buSzPct val="25000"/>
              <a:buFont typeface="Calibri"/>
              <a:buNone/>
            </a:pPr>
            <a:r>
              <a:rPr b="1" i="1" lang="en-US" sz="1400" u="sng">
                <a:solidFill>
                  <a:srgbClr val="DAD3AE"/>
                </a:solidFill>
                <a:latin typeface="Calibri"/>
                <a:ea typeface="Calibri"/>
                <a:cs typeface="Calibri"/>
                <a:sym typeface="Calibri"/>
              </a:rPr>
              <a:t>Art. 1.-</a:t>
            </a:r>
            <a:r>
              <a:rPr b="1" i="1" lang="en-US" sz="1400" u="none">
                <a:solidFill>
                  <a:srgbClr val="DAD3AE"/>
                </a:solidFill>
                <a:latin typeface="Calibri"/>
                <a:ea typeface="Calibri"/>
                <a:cs typeface="Calibri"/>
                <a:sym typeface="Calibri"/>
              </a:rPr>
              <a:t> La plazuela nominada antes de la Inquisición, se llamará en lo sucesivo Plazuela de la Constitución.</a:t>
            </a:r>
          </a:p>
          <a:p>
            <a:pPr indent="0" lvl="0" marL="0" marR="0" rtl="0" algn="just">
              <a:lnSpc>
                <a:spcPct val="90000"/>
              </a:lnSpc>
              <a:spcBef>
                <a:spcPts val="0"/>
              </a:spcBef>
              <a:spcAft>
                <a:spcPts val="0"/>
              </a:spcAft>
              <a:buClr>
                <a:srgbClr val="DAD3AE"/>
              </a:buClr>
              <a:buSzPct val="25000"/>
              <a:buFont typeface="Calibri"/>
              <a:buNone/>
            </a:pPr>
            <a:r>
              <a:rPr b="1" i="1" lang="en-US" sz="1400" u="sng">
                <a:solidFill>
                  <a:srgbClr val="DAD3AE"/>
                </a:solidFill>
                <a:latin typeface="Calibri"/>
                <a:ea typeface="Calibri"/>
                <a:cs typeface="Calibri"/>
                <a:sym typeface="Calibri"/>
              </a:rPr>
              <a:t>Art. 2.-</a:t>
            </a:r>
            <a:r>
              <a:rPr b="1" i="1" lang="en-US" sz="1400" u="none">
                <a:solidFill>
                  <a:srgbClr val="DAD3AE"/>
                </a:solidFill>
                <a:latin typeface="Calibri"/>
                <a:ea typeface="Calibri"/>
                <a:cs typeface="Calibri"/>
                <a:sym typeface="Calibri"/>
              </a:rPr>
              <a:t> En su centro se levantará una columna por el modelo de la columna Trajana, y con las modificaciones del diseño que se dé, restableciéndose cerca de su base la fuente pública que antes existió allí.</a:t>
            </a:r>
          </a:p>
          <a:p>
            <a:pPr indent="0" lvl="0" marL="0" marR="0" rtl="0" algn="just">
              <a:lnSpc>
                <a:spcPct val="90000"/>
              </a:lnSpc>
              <a:spcBef>
                <a:spcPts val="0"/>
              </a:spcBef>
              <a:spcAft>
                <a:spcPts val="0"/>
              </a:spcAft>
              <a:buClr>
                <a:srgbClr val="DAD3AE"/>
              </a:buClr>
              <a:buSzPct val="25000"/>
              <a:buFont typeface="Calibri"/>
              <a:buNone/>
            </a:pPr>
            <a:r>
              <a:rPr b="1" i="1" lang="en-US" sz="1400" u="sng">
                <a:solidFill>
                  <a:srgbClr val="DAD3AE"/>
                </a:solidFill>
                <a:latin typeface="Calibri"/>
                <a:ea typeface="Calibri"/>
                <a:cs typeface="Calibri"/>
                <a:sym typeface="Calibri"/>
              </a:rPr>
              <a:t>Art. 3.-</a:t>
            </a:r>
            <a:r>
              <a:rPr b="1" i="1" lang="en-US" sz="1400" u="none">
                <a:solidFill>
                  <a:srgbClr val="DAD3AE"/>
                </a:solidFill>
                <a:latin typeface="Calibri"/>
                <a:ea typeface="Calibri"/>
                <a:cs typeface="Calibri"/>
                <a:sym typeface="Calibri"/>
              </a:rPr>
              <a:t> La columna será coronada por una estatua pedestre que represente al Protector del Perú, señalando el día en que proclamó su libertad, realzado en el pedestal con caracteres de oro.</a:t>
            </a:r>
          </a:p>
          <a:p>
            <a:pPr indent="0" lvl="0" marL="0" marR="0" rtl="0" algn="just">
              <a:lnSpc>
                <a:spcPct val="90000"/>
              </a:lnSpc>
              <a:spcBef>
                <a:spcPts val="0"/>
              </a:spcBef>
              <a:spcAft>
                <a:spcPts val="0"/>
              </a:spcAft>
              <a:buClr>
                <a:srgbClr val="DAD3AE"/>
              </a:buClr>
              <a:buSzPct val="25000"/>
              <a:buFont typeface="Calibri"/>
              <a:buNone/>
            </a:pPr>
            <a:r>
              <a:rPr b="1" i="1" lang="en-US" sz="1400" u="sng">
                <a:solidFill>
                  <a:srgbClr val="DAD3AE"/>
                </a:solidFill>
                <a:latin typeface="Calibri"/>
                <a:ea typeface="Calibri"/>
                <a:cs typeface="Calibri"/>
                <a:sym typeface="Calibri"/>
              </a:rPr>
              <a:t>Art. 4.-</a:t>
            </a:r>
            <a:r>
              <a:rPr b="1" i="1" lang="en-US" sz="1400" u="none">
                <a:solidFill>
                  <a:srgbClr val="DAD3AE"/>
                </a:solidFill>
                <a:latin typeface="Calibri"/>
                <a:ea typeface="Calibri"/>
                <a:cs typeface="Calibri"/>
                <a:sym typeface="Calibri"/>
              </a:rPr>
              <a:t>En la base se inscribirá el día en que se instale el Congreso Constituyente del Perú.</a:t>
            </a:r>
          </a:p>
          <a:p>
            <a:pPr indent="0" lvl="0" marL="0" marR="0" rtl="0" algn="just">
              <a:lnSpc>
                <a:spcPct val="90000"/>
              </a:lnSpc>
              <a:spcBef>
                <a:spcPts val="0"/>
              </a:spcBef>
              <a:spcAft>
                <a:spcPts val="0"/>
              </a:spcAft>
              <a:buClr>
                <a:srgbClr val="DAD3AE"/>
              </a:buClr>
              <a:buSzPct val="25000"/>
              <a:buFont typeface="Calibri"/>
              <a:buNone/>
            </a:pPr>
            <a:r>
              <a:rPr b="1" i="1" lang="en-US" sz="1400" u="sng">
                <a:solidFill>
                  <a:srgbClr val="DAD3AE"/>
                </a:solidFill>
                <a:latin typeface="Calibri"/>
                <a:ea typeface="Calibri"/>
                <a:cs typeface="Calibri"/>
                <a:sym typeface="Calibri"/>
              </a:rPr>
              <a:t>Art. 5.-</a:t>
            </a:r>
            <a:r>
              <a:rPr b="1" i="1" lang="en-US" sz="1400" u="none">
                <a:solidFill>
                  <a:srgbClr val="DAD3AE"/>
                </a:solidFill>
                <a:latin typeface="Calibri"/>
                <a:ea typeface="Calibri"/>
                <a:cs typeface="Calibri"/>
                <a:sym typeface="Calibri"/>
              </a:rPr>
              <a:t> Se sobrepondrá a la columna, en cada año, un anillo de bronce dorado en que se inscriban los acontecimientos más memorables en él, y esta solemne ceremonia se practicará en los aniversarios sucesivos de la instalación del Congreso, para que la posteridad encuentre en ellos la historia de los sucesos que hayan influido en su destino.</a:t>
            </a:r>
          </a:p>
          <a:p>
            <a:pPr indent="0" lvl="0" marL="0" marR="0" rtl="0" algn="just">
              <a:lnSpc>
                <a:spcPct val="80000"/>
              </a:lnSpc>
              <a:spcBef>
                <a:spcPts val="0"/>
              </a:spcBef>
              <a:spcAft>
                <a:spcPts val="0"/>
              </a:spcAft>
              <a:buClr>
                <a:srgbClr val="DAD3AE"/>
              </a:buClr>
              <a:buSzPct val="25000"/>
              <a:buFont typeface="Calibri"/>
              <a:buNone/>
            </a:pPr>
            <a:r>
              <a:rPr b="1" i="1" lang="en-US" sz="1400" u="sng">
                <a:solidFill>
                  <a:srgbClr val="DAD3AE"/>
                </a:solidFill>
                <a:latin typeface="Calibri"/>
                <a:ea typeface="Calibri"/>
                <a:cs typeface="Calibri"/>
                <a:sym typeface="Calibri"/>
              </a:rPr>
              <a:t>Art. 6.-</a:t>
            </a:r>
            <a:r>
              <a:rPr b="1" i="1" lang="en-US" sz="1400" u="none">
                <a:solidFill>
                  <a:srgbClr val="DAD3AE"/>
                </a:solidFill>
                <a:latin typeface="Calibri"/>
                <a:ea typeface="Calibri"/>
                <a:cs typeface="Calibri"/>
                <a:sym typeface="Calibri"/>
              </a:rPr>
              <a:t> los gastos serán por cuenta del estado, adoptándose todos los arbitrios económicos que exijan las circunstancias, cuyo plan queda encargado el ministro de Hacienda, y el Estado expedirá las demás ordenes que exige el cumplimiento de este Decreto. </a:t>
            </a:r>
          </a:p>
        </p:txBody>
      </p:sp>
      <p:sp>
        <p:nvSpPr>
          <p:cNvPr id="146" name="Shape 146"/>
          <p:cNvSpPr txBox="1"/>
          <p:nvPr/>
        </p:nvSpPr>
        <p:spPr>
          <a:xfrm>
            <a:off x="3962400" y="0"/>
            <a:ext cx="3352799" cy="1620836"/>
          </a:xfrm>
          <a:prstGeom prst="rect">
            <a:avLst/>
          </a:prstGeom>
          <a:solidFill>
            <a:schemeClr val="lt1"/>
          </a:solidFill>
          <a:ln>
            <a:noFill/>
          </a:ln>
        </p:spPr>
        <p:txBody>
          <a:bodyPr anchorCtr="0" anchor="t" bIns="45700" lIns="91425" rIns="91425" tIns="45700">
            <a:noAutofit/>
          </a:bodyPr>
          <a:lstStyle/>
          <a:p>
            <a:pPr indent="0" lvl="0" marL="0" marR="0" rtl="0" algn="just">
              <a:lnSpc>
                <a:spcPct val="8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Dado en el Palacio del Supremo </a:t>
            </a:r>
          </a:p>
          <a:p>
            <a:pPr indent="0" lvl="0" marL="0" marR="0" rtl="0" algn="just">
              <a:lnSpc>
                <a:spcPct val="8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Gobierno, en Lima 6 de julio de</a:t>
            </a:r>
          </a:p>
          <a:p>
            <a:pPr indent="0" lvl="0" marL="0" marR="0" rtl="0" algn="just">
              <a:lnSpc>
                <a:spcPct val="8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 1822—3º </a:t>
            </a:r>
          </a:p>
          <a:p>
            <a:pPr indent="0" lvl="0" marL="0" marR="0" rtl="0" algn="just">
              <a:lnSpc>
                <a:spcPct val="80000"/>
              </a:lnSpc>
              <a:spcBef>
                <a:spcPts val="0"/>
              </a:spcBef>
              <a:spcAft>
                <a:spcPts val="0"/>
              </a:spcAft>
              <a:buClr>
                <a:schemeClr val="dk1"/>
              </a:buClr>
              <a:buFont typeface="Times New Roman"/>
              <a:buNone/>
            </a:pPr>
            <a:r>
              <a:t/>
            </a:r>
            <a:endParaRPr b="1" i="1" sz="1400" u="none">
              <a:solidFill>
                <a:srgbClr val="DAD3AE"/>
              </a:solidFill>
              <a:latin typeface="Calibri"/>
              <a:ea typeface="Calibri"/>
              <a:cs typeface="Calibri"/>
              <a:sym typeface="Calibri"/>
            </a:endParaRPr>
          </a:p>
          <a:p>
            <a:pPr indent="0" lvl="0" marL="0" marR="0" rtl="0" algn="just">
              <a:lnSpc>
                <a:spcPct val="8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Firmado---Trujillo—por orden </a:t>
            </a:r>
          </a:p>
          <a:p>
            <a:pPr indent="0" lvl="0" marL="0" marR="0" rtl="0" algn="just">
              <a:lnSpc>
                <a:spcPct val="8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de S.E. B Monteagudo</a:t>
            </a:r>
          </a:p>
          <a:p>
            <a:pPr indent="0" lvl="0" marL="0" marR="0" rtl="0" algn="just">
              <a:lnSpc>
                <a:spcPct val="80000"/>
              </a:lnSpc>
              <a:spcBef>
                <a:spcPts val="0"/>
              </a:spcBef>
              <a:spcAft>
                <a:spcPts val="0"/>
              </a:spcAft>
              <a:buClr>
                <a:schemeClr val="dk1"/>
              </a:buClr>
              <a:buFont typeface="Times New Roman"/>
              <a:buNone/>
            </a:pPr>
            <a:r>
              <a:t/>
            </a:r>
            <a:endParaRPr b="1" i="1" sz="1400" u="none">
              <a:solidFill>
                <a:srgbClr val="DAD3AE"/>
              </a:solidFill>
              <a:latin typeface="Calibri"/>
              <a:ea typeface="Calibri"/>
              <a:cs typeface="Calibri"/>
              <a:sym typeface="Calibri"/>
            </a:endParaRPr>
          </a:p>
          <a:p>
            <a:pPr indent="0" lvl="0" marL="0" marR="0" rtl="0" algn="just">
              <a:lnSpc>
                <a:spcPct val="8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Publicado en la Gaceta del </a:t>
            </a:r>
          </a:p>
          <a:p>
            <a:pPr indent="0" lvl="0" marL="0" marR="0" rtl="0" algn="just">
              <a:lnSpc>
                <a:spcPct val="8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Gobierno de Lima Independiente </a:t>
            </a:r>
          </a:p>
        </p:txBody>
      </p:sp>
      <p:pic>
        <p:nvPicPr>
          <p:cNvPr id="147" name="Shape 147"/>
          <p:cNvPicPr preferRelativeResize="0"/>
          <p:nvPr/>
        </p:nvPicPr>
        <p:blipFill rotWithShape="1">
          <a:blip r:embed="rId3">
            <a:alphaModFix/>
          </a:blip>
          <a:srcRect b="0" l="0" r="0" t="0"/>
          <a:stretch/>
        </p:blipFill>
        <p:spPr>
          <a:xfrm>
            <a:off x="6934200" y="0"/>
            <a:ext cx="1373187" cy="4648199"/>
          </a:xfrm>
          <a:prstGeom prst="rect">
            <a:avLst/>
          </a:prstGeom>
          <a:noFill/>
          <a:ln>
            <a:noFill/>
          </a:ln>
        </p:spPr>
      </p:pic>
      <p:pic>
        <p:nvPicPr>
          <p:cNvPr id="148" name="Shape 148"/>
          <p:cNvPicPr preferRelativeResize="0"/>
          <p:nvPr/>
        </p:nvPicPr>
        <p:blipFill rotWithShape="1">
          <a:blip r:embed="rId4">
            <a:alphaModFix/>
          </a:blip>
          <a:srcRect b="0" l="0" r="0" t="0"/>
          <a:stretch/>
        </p:blipFill>
        <p:spPr>
          <a:xfrm>
            <a:off x="4038600" y="1600200"/>
            <a:ext cx="2366962" cy="3136899"/>
          </a:xfrm>
          <a:prstGeom prst="rect">
            <a:avLst/>
          </a:prstGeom>
          <a:noFill/>
          <a:ln>
            <a:noFill/>
          </a:ln>
        </p:spPr>
      </p:pic>
      <p:sp>
        <p:nvSpPr>
          <p:cNvPr id="149" name="Shape 149"/>
          <p:cNvSpPr txBox="1"/>
          <p:nvPr/>
        </p:nvSpPr>
        <p:spPr>
          <a:xfrm>
            <a:off x="5410200" y="5237162"/>
            <a:ext cx="3733800" cy="1620836"/>
          </a:xfrm>
          <a:prstGeom prst="rect">
            <a:avLst/>
          </a:prstGeom>
          <a:solidFill>
            <a:schemeClr val="lt1"/>
          </a:solidFill>
          <a:ln>
            <a:noFill/>
          </a:ln>
        </p:spPr>
        <p:txBody>
          <a:bodyPr anchorCtr="0" anchor="t" bIns="45700" lIns="91425" rIns="91425" tIns="45700">
            <a:noAutofit/>
          </a:bodyPr>
          <a:lstStyle/>
          <a:p>
            <a:pPr indent="0" lvl="0" marL="0" marR="0" rtl="0" algn="just">
              <a:lnSpc>
                <a:spcPct val="8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El 12 de febrero de 1825, dos días después de ratificada la Dictadura de Simón Bolívar de 1823 y 1824, se modificó la decisión del Congreso al disponer que en dicha plaza se ubicará ya no un monumento en honor del Libertador José de San Martín sino uno en honor de Simón  Bolívar. El que hoy se luce en la plaza que lleva su nombre frente al hemiciclo del Congreso de la República Peruana.</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bg>
      <p:bgPr>
        <a:solidFill>
          <a:srgbClr val="000000"/>
        </a:solidFill>
      </p:bgPr>
    </p:bg>
    <p:spTree>
      <p:nvGrpSpPr>
        <p:cNvPr id="153" name="Shape 153"/>
        <p:cNvGrpSpPr/>
        <p:nvPr/>
      </p:nvGrpSpPr>
      <p:grpSpPr>
        <a:xfrm>
          <a:off x="0" y="0"/>
          <a:ext cx="0" cy="0"/>
          <a:chOff x="0" y="0"/>
          <a:chExt cx="0" cy="0"/>
        </a:xfrm>
      </p:grpSpPr>
      <p:sp>
        <p:nvSpPr>
          <p:cNvPr id="154" name="Shape 154"/>
          <p:cNvSpPr txBox="1"/>
          <p:nvPr/>
        </p:nvSpPr>
        <p:spPr>
          <a:xfrm>
            <a:off x="4876800" y="304800"/>
            <a:ext cx="4114800" cy="6473824"/>
          </a:xfrm>
          <a:prstGeom prst="rect">
            <a:avLst/>
          </a:prstGeom>
          <a:noFill/>
          <a:ln>
            <a:noFill/>
          </a:ln>
        </p:spPr>
        <p:txBody>
          <a:bodyPr anchorCtr="0" anchor="t" bIns="45700" lIns="91425" rIns="91425" tIns="45700">
            <a:noAutofit/>
          </a:bodyPr>
          <a:lstStyle/>
          <a:p>
            <a:pPr indent="0" lvl="0" marL="0" marR="0" rtl="0" algn="just">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Recién en 1901 se levantó un monumento de San Martín en el Callao, factura del escultor italiano residente en Lima, Lodovico Agonstino Marazzani Visconty  (Italia, 1835-Lima, 1914) </a:t>
            </a:r>
          </a:p>
          <a:p>
            <a:pPr indent="0" lvl="0" marL="0" marR="0" rtl="0" algn="just">
              <a:lnSpc>
                <a:spcPct val="100000"/>
              </a:lnSpc>
              <a:spcBef>
                <a:spcPts val="0"/>
              </a:spcBef>
              <a:spcAft>
                <a:spcPts val="0"/>
              </a:spcAft>
              <a:buClr>
                <a:schemeClr val="dk1"/>
              </a:buClr>
              <a:buFont typeface="Times New Roman"/>
              <a:buNone/>
            </a:pPr>
            <a:r>
              <a:t/>
            </a:r>
            <a:endParaRPr b="1" i="1" sz="1400" u="none">
              <a:solidFill>
                <a:srgbClr val="DAD3AE"/>
              </a:solidFill>
              <a:latin typeface="Calibri"/>
              <a:ea typeface="Calibri"/>
              <a:cs typeface="Calibri"/>
              <a:sym typeface="Calibri"/>
            </a:endParaRPr>
          </a:p>
          <a:p>
            <a:pPr indent="0" lvl="0" marL="0" marR="0" rtl="0" algn="just">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En 1906, el Coronel argentino, Lorenzo de Pérez Roca  donó una efigie del generalísimo,  obra  del escultor italiano Piero Nicole, está sujeta en un obelisco, inicialmente en el  Paseo Colón,  fue mudada a Barranco.</a:t>
            </a:r>
          </a:p>
          <a:p>
            <a:pPr indent="0" lvl="0" marL="0" marR="0" rtl="0" algn="just">
              <a:lnSpc>
                <a:spcPct val="100000"/>
              </a:lnSpc>
              <a:spcBef>
                <a:spcPts val="0"/>
              </a:spcBef>
              <a:spcAft>
                <a:spcPts val="0"/>
              </a:spcAft>
              <a:buClr>
                <a:schemeClr val="dk1"/>
              </a:buClr>
              <a:buFont typeface="Times New Roman"/>
              <a:buNone/>
            </a:pPr>
            <a:r>
              <a:t/>
            </a:r>
            <a:endParaRPr b="1" i="1" sz="1400" u="none">
              <a:solidFill>
                <a:srgbClr val="DAD3AE"/>
              </a:solidFill>
              <a:latin typeface="Calibri"/>
              <a:ea typeface="Calibri"/>
              <a:cs typeface="Calibri"/>
              <a:sym typeface="Calibri"/>
            </a:endParaRPr>
          </a:p>
          <a:p>
            <a:pPr indent="0" lvl="0" marL="0" marR="0" rtl="0" algn="just">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Casi 100 años después se cumplió con el compromiso de la escultura en Lima. </a:t>
            </a:r>
          </a:p>
          <a:p>
            <a:pPr indent="0" lvl="0" marL="0" marR="0" rtl="0" algn="just">
              <a:lnSpc>
                <a:spcPct val="100000"/>
              </a:lnSpc>
              <a:spcBef>
                <a:spcPts val="0"/>
              </a:spcBef>
              <a:spcAft>
                <a:spcPts val="0"/>
              </a:spcAft>
              <a:buClr>
                <a:schemeClr val="dk1"/>
              </a:buClr>
              <a:buFont typeface="Times New Roman"/>
              <a:buNone/>
            </a:pPr>
            <a:r>
              <a:t/>
            </a:r>
            <a:endParaRPr b="1" i="1" sz="1400" u="none">
              <a:solidFill>
                <a:srgbClr val="DAD3AE"/>
              </a:solidFill>
              <a:latin typeface="Calibri"/>
              <a:ea typeface="Calibri"/>
              <a:cs typeface="Calibri"/>
              <a:sym typeface="Calibri"/>
            </a:endParaRPr>
          </a:p>
          <a:p>
            <a:pPr indent="0" lvl="0" marL="0" marR="0" rtl="0" algn="just">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Para recibir el 28 de julio de 1921, en el centenario de la independencia, se develó la obra del español Mariano Benlliure y Gil ( 1862-1947) </a:t>
            </a:r>
          </a:p>
          <a:p>
            <a:pPr indent="0" lvl="0" marL="0" marR="0" rtl="0" algn="just">
              <a:lnSpc>
                <a:spcPct val="100000"/>
              </a:lnSpc>
              <a:spcBef>
                <a:spcPts val="0"/>
              </a:spcBef>
              <a:spcAft>
                <a:spcPts val="0"/>
              </a:spcAft>
              <a:buClr>
                <a:schemeClr val="dk1"/>
              </a:buClr>
              <a:buFont typeface="Times New Roman"/>
              <a:buNone/>
            </a:pPr>
            <a:r>
              <a:t/>
            </a:r>
            <a:endParaRPr b="1" i="1" sz="1400" u="none">
              <a:solidFill>
                <a:srgbClr val="DAD3AE"/>
              </a:solidFill>
              <a:latin typeface="Calibri"/>
              <a:ea typeface="Calibri"/>
              <a:cs typeface="Calibri"/>
              <a:sym typeface="Calibri"/>
            </a:endParaRPr>
          </a:p>
          <a:p>
            <a:pPr indent="0" lvl="0" marL="0" marR="0" rtl="0" algn="just">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La restauración del monumento en 1997 permitió ver que Benlliure colocó, deliberadamente, al camelido peruano entre cornucopias; la llama o vicuña está  rodeada de  hojas del árbol de la quina, que son los tres símbolos del escudo patrio. </a:t>
            </a:r>
          </a:p>
          <a:p>
            <a:pPr indent="0" lvl="0" marL="0" marR="0" rtl="0" algn="just">
              <a:lnSpc>
                <a:spcPct val="100000"/>
              </a:lnSpc>
              <a:spcBef>
                <a:spcPts val="0"/>
              </a:spcBef>
              <a:spcAft>
                <a:spcPts val="0"/>
              </a:spcAft>
              <a:buClr>
                <a:schemeClr val="dk1"/>
              </a:buClr>
              <a:buFont typeface="Times New Roman"/>
              <a:buNone/>
            </a:pPr>
            <a:r>
              <a:t/>
            </a:r>
            <a:endParaRPr b="1" i="1" sz="1400" u="none">
              <a:solidFill>
                <a:srgbClr val="DAD3AE"/>
              </a:solidFill>
              <a:latin typeface="Calibri"/>
              <a:ea typeface="Calibri"/>
              <a:cs typeface="Calibri"/>
              <a:sym typeface="Calibri"/>
            </a:endParaRPr>
          </a:p>
          <a:p>
            <a:pPr indent="0" lvl="0" marL="0" marR="0" rtl="0" algn="just">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Fuente Internet: centro abierto 2012</a:t>
            </a:r>
          </a:p>
          <a:p>
            <a:pPr indent="0" lvl="0" marL="0" marR="0" rtl="0" algn="just">
              <a:lnSpc>
                <a:spcPct val="100000"/>
              </a:lnSpc>
              <a:spcBef>
                <a:spcPts val="0"/>
              </a:spcBef>
              <a:spcAft>
                <a:spcPts val="0"/>
              </a:spcAft>
              <a:buClr>
                <a:schemeClr val="dk1"/>
              </a:buClr>
              <a:buFont typeface="Times New Roman"/>
              <a:buNone/>
            </a:pPr>
            <a:r>
              <a:t/>
            </a:r>
            <a:endParaRPr b="1" i="1" sz="1400" u="none">
              <a:solidFill>
                <a:srgbClr val="DAD3AE"/>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Font typeface="Times New Roman"/>
              <a:buNone/>
            </a:pPr>
            <a:r>
              <a:t/>
            </a:r>
            <a:endParaRPr b="1" i="1" sz="1400" u="none">
              <a:solidFill>
                <a:srgbClr val="DAD3AE"/>
              </a:solidFill>
              <a:latin typeface="Calibri"/>
              <a:ea typeface="Calibri"/>
              <a:cs typeface="Calibri"/>
              <a:sym typeface="Calibri"/>
            </a:endParaRPr>
          </a:p>
          <a:p>
            <a:pPr indent="0" lvl="0" marL="0" marR="0" rtl="0" algn="just">
              <a:lnSpc>
                <a:spcPct val="100000"/>
              </a:lnSpc>
              <a:spcBef>
                <a:spcPts val="0"/>
              </a:spcBef>
              <a:spcAft>
                <a:spcPts val="0"/>
              </a:spcAft>
              <a:buClr>
                <a:srgbClr val="DAD3AE"/>
              </a:buClr>
              <a:buSzPct val="25000"/>
              <a:buFont typeface="Calibri"/>
              <a:buNone/>
            </a:pPr>
            <a:r>
              <a:rPr b="1" i="1" lang="en-US" sz="1400" u="sng">
                <a:solidFill>
                  <a:srgbClr val="DAD3AE"/>
                </a:solidFill>
                <a:latin typeface="Calibri"/>
                <a:ea typeface="Calibri"/>
                <a:cs typeface="Calibri"/>
                <a:sym typeface="Calibri"/>
              </a:rPr>
              <a:t>Clicar para ver las diferentes etapas de la escultura. </a:t>
            </a:r>
          </a:p>
          <a:p>
            <a:pPr indent="0" lvl="0" marL="0" marR="0" rtl="0" algn="just">
              <a:lnSpc>
                <a:spcPct val="100000"/>
              </a:lnSpc>
              <a:spcBef>
                <a:spcPts val="0"/>
              </a:spcBef>
              <a:spcAft>
                <a:spcPts val="0"/>
              </a:spcAft>
              <a:buClr>
                <a:schemeClr val="dk1"/>
              </a:buClr>
              <a:buFont typeface="Times New Roman"/>
              <a:buNone/>
            </a:pPr>
            <a:r>
              <a:t/>
            </a:r>
            <a:endParaRPr b="1" i="1" sz="1400" u="none">
              <a:solidFill>
                <a:srgbClr val="DAD3AE"/>
              </a:solidFill>
              <a:latin typeface="Calibri"/>
              <a:ea typeface="Calibri"/>
              <a:cs typeface="Calibri"/>
              <a:sym typeface="Calibri"/>
            </a:endParaRPr>
          </a:p>
          <a:p>
            <a:pPr indent="0" lvl="0" marL="0" marR="0" rtl="0" algn="l">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  </a:t>
            </a:r>
          </a:p>
        </p:txBody>
      </p:sp>
      <p:pic>
        <p:nvPicPr>
          <p:cNvPr id="155" name="Shape 155"/>
          <p:cNvPicPr preferRelativeResize="0"/>
          <p:nvPr/>
        </p:nvPicPr>
        <p:blipFill rotWithShape="1">
          <a:blip r:embed="rId3">
            <a:alphaModFix/>
          </a:blip>
          <a:srcRect b="0" l="0" r="0" t="0"/>
          <a:stretch/>
        </p:blipFill>
        <p:spPr>
          <a:xfrm>
            <a:off x="685800" y="381000"/>
            <a:ext cx="3616325" cy="5486399"/>
          </a:xfrm>
          <a:prstGeom prst="rect">
            <a:avLst/>
          </a:prstGeom>
          <a:noFill/>
          <a:ln>
            <a:noFill/>
          </a:ln>
        </p:spPr>
      </p:pic>
      <p:pic>
        <p:nvPicPr>
          <p:cNvPr id="156" name="Shape 156"/>
          <p:cNvPicPr preferRelativeResize="0"/>
          <p:nvPr/>
        </p:nvPicPr>
        <p:blipFill rotWithShape="1">
          <a:blip r:embed="rId4">
            <a:alphaModFix/>
          </a:blip>
          <a:srcRect b="0" l="0" r="0" t="0"/>
          <a:stretch/>
        </p:blipFill>
        <p:spPr>
          <a:xfrm>
            <a:off x="304800" y="304800"/>
            <a:ext cx="4294186" cy="6019799"/>
          </a:xfrm>
          <a:prstGeom prst="rect">
            <a:avLst/>
          </a:prstGeom>
          <a:noFill/>
          <a:ln>
            <a:noFill/>
          </a:ln>
        </p:spPr>
      </p:pic>
      <p:pic>
        <p:nvPicPr>
          <p:cNvPr id="157" name="Shape 157"/>
          <p:cNvPicPr preferRelativeResize="0"/>
          <p:nvPr/>
        </p:nvPicPr>
        <p:blipFill rotWithShape="1">
          <a:blip r:embed="rId5">
            <a:alphaModFix/>
          </a:blip>
          <a:srcRect b="0" l="0" r="0" t="0"/>
          <a:stretch/>
        </p:blipFill>
        <p:spPr>
          <a:xfrm>
            <a:off x="0" y="0"/>
            <a:ext cx="4686300" cy="6858000"/>
          </a:xfrm>
          <a:prstGeom prst="rect">
            <a:avLst/>
          </a:prstGeom>
          <a:noFill/>
          <a:ln>
            <a:noFill/>
          </a:ln>
        </p:spPr>
      </p:pic>
      <p:pic>
        <p:nvPicPr>
          <p:cNvPr id="158" name="Shape 158"/>
          <p:cNvPicPr preferRelativeResize="0"/>
          <p:nvPr/>
        </p:nvPicPr>
        <p:blipFill rotWithShape="1">
          <a:blip r:embed="rId6">
            <a:alphaModFix/>
          </a:blip>
          <a:srcRect b="0" l="0" r="0" t="0"/>
          <a:stretch/>
        </p:blipFill>
        <p:spPr>
          <a:xfrm>
            <a:off x="0" y="0"/>
            <a:ext cx="9144000" cy="6950074"/>
          </a:xfrm>
          <a:prstGeom prst="rect">
            <a:avLst/>
          </a:prstGeom>
          <a:noFill/>
          <a:ln>
            <a:noFill/>
          </a:ln>
        </p:spPr>
      </p:pic>
      <p:sp>
        <p:nvSpPr>
          <p:cNvPr id="159" name="Shape 159"/>
          <p:cNvSpPr txBox="1"/>
          <p:nvPr/>
        </p:nvSpPr>
        <p:spPr>
          <a:xfrm>
            <a:off x="0" y="6596061"/>
            <a:ext cx="3657600" cy="261936"/>
          </a:xfrm>
          <a:prstGeom prst="rect">
            <a:avLst/>
          </a:prstGeom>
          <a:noFill/>
          <a:ln>
            <a:noFill/>
          </a:ln>
        </p:spPr>
        <p:txBody>
          <a:bodyPr anchorCtr="0" anchor="t" bIns="45700" lIns="91425" rIns="91425" tIns="45700">
            <a:noAutofit/>
          </a:bodyPr>
          <a:lstStyle/>
          <a:p>
            <a:pPr indent="0" lvl="0" marL="0" marR="0" rtl="0" algn="just">
              <a:lnSpc>
                <a:spcPct val="80000"/>
              </a:lnSpc>
              <a:spcBef>
                <a:spcPts val="0"/>
              </a:spcBef>
              <a:spcAft>
                <a:spcPts val="0"/>
              </a:spcAft>
              <a:buClr>
                <a:schemeClr val="lt1"/>
              </a:buClr>
              <a:buSzPct val="25000"/>
              <a:buFont typeface="Calibri"/>
              <a:buNone/>
            </a:pPr>
            <a:r>
              <a:rPr b="1" i="1" lang="en-US" sz="1400" u="none">
                <a:solidFill>
                  <a:schemeClr val="lt1"/>
                </a:solidFill>
                <a:latin typeface="Calibri"/>
                <a:ea typeface="Calibri"/>
                <a:cs typeface="Calibri"/>
                <a:sym typeface="Calibri"/>
              </a:rPr>
              <a:t>Fotografías:  cortesía de Carlos J Mariátegui H</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58"/>
                                        </p:tgtEl>
                                        <p:attrNameLst>
                                          <p:attrName>style.visibility</p:attrName>
                                        </p:attrNameLst>
                                      </p:cBhvr>
                                      <p:to>
                                        <p:strVal val="visible"/>
                                      </p:to>
                                    </p:set>
                                    <p:anim calcmode="lin" valueType="num">
                                      <p:cBhvr additive="base">
                                        <p:cTn dur="500"/>
                                        <p:tgtEl>
                                          <p:spTgt spid="158"/>
                                        </p:tgtEl>
                                        <p:attrNameLst>
                                          <p:attrName>ppt_w</p:attrName>
                                        </p:attrNameLst>
                                      </p:cBhvr>
                                      <p:tavLst>
                                        <p:tav fmla="" tm="0">
                                          <p:val>
                                            <p:strVal val="0"/>
                                          </p:val>
                                        </p:tav>
                                        <p:tav fmla="" tm="100000">
                                          <p:val>
                                            <p:strVal val="#ppt_w"/>
                                          </p:val>
                                        </p:tav>
                                      </p:tavLst>
                                    </p:anim>
                                    <p:anim calcmode="lin" valueType="num">
                                      <p:cBhvr additive="base">
                                        <p:cTn dur="500"/>
                                        <p:tgtEl>
                                          <p:spTgt spid="158"/>
                                        </p:tgtEl>
                                        <p:attrNameLst>
                                          <p:attrName>ppt_h</p:attrName>
                                        </p:attrNameLst>
                                      </p:cBhvr>
                                      <p:tavLst>
                                        <p:tav fmla="" tm="0">
                                          <p:val>
                                            <p:strVal val="0"/>
                                          </p:val>
                                        </p:tav>
                                        <p:tav fmla="" tm="100000">
                                          <p:val>
                                            <p:strVal val="#ppt_h"/>
                                          </p:val>
                                        </p:tav>
                                      </p:tavLst>
                                    </p:anim>
                                  </p:childTnLst>
                                </p:cTn>
                              </p:par>
                            </p:childTnLst>
                          </p:cTn>
                        </p:par>
                        <p:par>
                          <p:cTn fill="hold">
                            <p:stCondLst>
                              <p:cond delay="500"/>
                            </p:stCondLst>
                            <p:childTnLst>
                              <p:par>
                                <p:cTn fill="hold" nodeType="afterEffect" presetClass="entr" presetID="2" presetSubtype="8">
                                  <p:stCondLst>
                                    <p:cond delay="0"/>
                                  </p:stCondLst>
                                  <p:childTnLst>
                                    <p:set>
                                      <p:cBhvr>
                                        <p:cTn dur="1" fill="hold">
                                          <p:stCondLst>
                                            <p:cond delay="0"/>
                                          </p:stCondLst>
                                        </p:cTn>
                                        <p:tgtEl>
                                          <p:spTgt spid="159"/>
                                        </p:tgtEl>
                                        <p:attrNameLst>
                                          <p:attrName>style.visibility</p:attrName>
                                        </p:attrNameLst>
                                      </p:cBhvr>
                                      <p:to>
                                        <p:strVal val="visible"/>
                                      </p:to>
                                    </p:set>
                                    <p:anim calcmode="lin" valueType="num">
                                      <p:cBhvr additive="base">
                                        <p:cTn dur="500"/>
                                        <p:tgtEl>
                                          <p:spTgt spid="159"/>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bg>
      <p:bgPr>
        <a:solidFill>
          <a:srgbClr val="000000"/>
        </a:solidFill>
      </p:bgPr>
    </p:bg>
    <p:spTree>
      <p:nvGrpSpPr>
        <p:cNvPr id="163" name="Shape 163"/>
        <p:cNvGrpSpPr/>
        <p:nvPr/>
      </p:nvGrpSpPr>
      <p:grpSpPr>
        <a:xfrm>
          <a:off x="0" y="0"/>
          <a:ext cx="0" cy="0"/>
          <a:chOff x="0" y="0"/>
          <a:chExt cx="0" cy="0"/>
        </a:xfrm>
      </p:grpSpPr>
      <p:sp>
        <p:nvSpPr>
          <p:cNvPr id="164" name="Shape 164"/>
          <p:cNvSpPr txBox="1"/>
          <p:nvPr>
            <p:ph type="title"/>
          </p:nvPr>
        </p:nvSpPr>
        <p:spPr>
          <a:xfrm>
            <a:off x="0" y="4425950"/>
            <a:ext cx="9144000" cy="2432049"/>
          </a:xfrm>
          <a:prstGeom prst="rect">
            <a:avLst/>
          </a:prstGeom>
          <a:noFill/>
          <a:ln>
            <a:noFill/>
          </a:ln>
        </p:spPr>
        <p:txBody>
          <a:bodyPr anchorCtr="0" anchor="t" bIns="45700" lIns="91425" rIns="91425" tIns="45700">
            <a:noAutofit/>
          </a:bodyPr>
          <a:lstStyle/>
          <a:p>
            <a:pPr indent="0" lvl="0" marL="0" marR="0" rtl="0" algn="just">
              <a:lnSpc>
                <a:spcPct val="10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 Con motivo de las celebraciones del centenario de la Independencia Nacional en 1921, el gobierno de Leguía –propulsor de la llamada belle époque y de un proyecto urbanístico que buscaba transformar la ciudad- inauguró esta plaza como homenaje perdurable al Libertador. Elegir el escenario no fue tarea difícil, pues en el sitio se alzaban ya dos edificios de estilo art noveau: el Teatro Colón, y el Edificio Giacoletti. El monumento de dieciséis metros con la escultura ecuestre de San Martín es obra del reconocido escultor español Mariano Benlliure. Al respecto, circuló durante muchos años un mito urbano que decía que la efigie que se yergue al frente del conjunto, coronada con una llama “nativa”, debió lucir en realidad una llama “votiva”. Sin embargo, la restauración del monumento ha permitido ver que Benlliure colocó deliberadamente cornucopias a ambos lados del emblemático camélido, así como hojas de quina: los tres símbolos del escudo patrio. Una sutil alegoría del artista, que desmiente el mito urbano...En 1997, gracias a la acertada iniciativa del Alcalde Alberto Andrade Carmona, la Plaza San Martín fue íntegramente restaurada, recuperando sus altos valores estéticos y simbólicos para la vida ciudadana de la capital...”.   Fuente: Centro Abierto-2012</a:t>
            </a:r>
          </a:p>
        </p:txBody>
      </p:sp>
      <p:sp>
        <p:nvSpPr>
          <p:cNvPr id="165" name="Shape 165"/>
          <p:cNvSpPr txBox="1"/>
          <p:nvPr/>
        </p:nvSpPr>
        <p:spPr>
          <a:xfrm>
            <a:off x="3429000" y="0"/>
            <a:ext cx="2743199" cy="261936"/>
          </a:xfrm>
          <a:prstGeom prst="rect">
            <a:avLst/>
          </a:prstGeom>
          <a:solidFill>
            <a:schemeClr val="lt1"/>
          </a:solidFill>
          <a:ln>
            <a:noFill/>
          </a:ln>
        </p:spPr>
        <p:txBody>
          <a:bodyPr anchorCtr="0" anchor="t" bIns="45700" lIns="91425" rIns="91425" tIns="45700">
            <a:noAutofit/>
          </a:bodyPr>
          <a:lstStyle/>
          <a:p>
            <a:pPr indent="0" lvl="0" marL="0" marR="0" rtl="0" algn="ctr">
              <a:lnSpc>
                <a:spcPct val="80000"/>
              </a:lnSpc>
              <a:spcBef>
                <a:spcPts val="0"/>
              </a:spcBef>
              <a:spcAft>
                <a:spcPts val="0"/>
              </a:spcAft>
              <a:buClr>
                <a:srgbClr val="DAD3AE"/>
              </a:buClr>
              <a:buSzPct val="25000"/>
              <a:buFont typeface="Calibri"/>
              <a:buNone/>
            </a:pPr>
            <a:r>
              <a:rPr b="1" i="1" lang="en-US" sz="1400" u="sng">
                <a:solidFill>
                  <a:srgbClr val="DAD3AE"/>
                </a:solidFill>
                <a:latin typeface="Calibri"/>
                <a:ea typeface="Calibri"/>
                <a:cs typeface="Calibri"/>
                <a:sym typeface="Calibri"/>
              </a:rPr>
              <a:t>Rompiendo el MITO urbano </a:t>
            </a:r>
          </a:p>
        </p:txBody>
      </p:sp>
      <p:pic>
        <p:nvPicPr>
          <p:cNvPr id="166" name="Shape 166"/>
          <p:cNvPicPr preferRelativeResize="0"/>
          <p:nvPr/>
        </p:nvPicPr>
        <p:blipFill rotWithShape="1">
          <a:blip r:embed="rId3">
            <a:alphaModFix/>
          </a:blip>
          <a:srcRect b="0" l="0" r="0" t="0"/>
          <a:stretch/>
        </p:blipFill>
        <p:spPr>
          <a:xfrm>
            <a:off x="6515100" y="0"/>
            <a:ext cx="2628899" cy="4495800"/>
          </a:xfrm>
          <a:prstGeom prst="rect">
            <a:avLst/>
          </a:prstGeom>
          <a:noFill/>
          <a:ln>
            <a:noFill/>
          </a:ln>
        </p:spPr>
      </p:pic>
      <p:sp>
        <p:nvSpPr>
          <p:cNvPr id="167" name="Shape 167"/>
          <p:cNvSpPr txBox="1"/>
          <p:nvPr/>
        </p:nvSpPr>
        <p:spPr>
          <a:xfrm>
            <a:off x="3657600" y="1981200"/>
            <a:ext cx="1676399" cy="261936"/>
          </a:xfrm>
          <a:prstGeom prst="rect">
            <a:avLst/>
          </a:prstGeom>
          <a:solidFill>
            <a:schemeClr val="lt1"/>
          </a:solidFill>
          <a:ln>
            <a:noFill/>
          </a:ln>
        </p:spPr>
        <p:txBody>
          <a:bodyPr anchorCtr="0" anchor="t" bIns="45700" lIns="91425" rIns="91425" tIns="45700">
            <a:noAutofit/>
          </a:bodyPr>
          <a:lstStyle/>
          <a:p>
            <a:pPr indent="0" lvl="0" marL="0" marR="0" rtl="0" algn="ctr">
              <a:lnSpc>
                <a:spcPct val="8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Cornucopia</a:t>
            </a:r>
          </a:p>
        </p:txBody>
      </p:sp>
      <p:sp>
        <p:nvSpPr>
          <p:cNvPr id="168" name="Shape 168"/>
          <p:cNvSpPr/>
          <p:nvPr/>
        </p:nvSpPr>
        <p:spPr>
          <a:xfrm>
            <a:off x="5334000" y="1371600"/>
            <a:ext cx="3048000" cy="1143000"/>
          </a:xfrm>
          <a:custGeom>
            <a:pathLst>
              <a:path extrusionOk="0" h="120000" w="120000">
                <a:moveTo>
                  <a:pt x="0" y="0"/>
                </a:moveTo>
                <a:lnTo>
                  <a:pt x="120000" y="120000"/>
                </a:lnTo>
              </a:path>
            </a:pathLst>
          </a:custGeom>
          <a:noFill/>
          <a:ln cap="flat" cmpd="sng" w="12700">
            <a:solidFill>
              <a:srgbClr val="DAD3AE"/>
            </a:solidFill>
            <a:prstDash val="solid"/>
            <a:miter/>
            <a:headEnd len="med" w="med" type="none"/>
            <a:tailEnd len="lg" w="lg" type="triangle"/>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169" name="Shape 169"/>
          <p:cNvSpPr/>
          <p:nvPr/>
        </p:nvSpPr>
        <p:spPr>
          <a:xfrm>
            <a:off x="5334000" y="1524000"/>
            <a:ext cx="2590800" cy="1295400"/>
          </a:xfrm>
          <a:custGeom>
            <a:pathLst>
              <a:path extrusionOk="0" h="120000" w="120000">
                <a:moveTo>
                  <a:pt x="0" y="0"/>
                </a:moveTo>
                <a:lnTo>
                  <a:pt x="120000" y="120000"/>
                </a:lnTo>
              </a:path>
            </a:pathLst>
          </a:custGeom>
          <a:noFill/>
          <a:ln cap="flat" cmpd="sng" w="12700">
            <a:solidFill>
              <a:srgbClr val="DAD3AE"/>
            </a:solidFill>
            <a:prstDash val="solid"/>
            <a:miter/>
            <a:headEnd len="med" w="med" type="none"/>
            <a:tailEnd len="lg" w="lg" type="triangle"/>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170" name="Shape 170"/>
          <p:cNvSpPr/>
          <p:nvPr/>
        </p:nvSpPr>
        <p:spPr>
          <a:xfrm>
            <a:off x="4953000" y="2133600"/>
            <a:ext cx="3048000" cy="2133599"/>
          </a:xfrm>
          <a:custGeom>
            <a:pathLst>
              <a:path extrusionOk="0" h="120000" w="120000">
                <a:moveTo>
                  <a:pt x="0" y="0"/>
                </a:moveTo>
                <a:lnTo>
                  <a:pt x="120000" y="120000"/>
                </a:lnTo>
              </a:path>
            </a:pathLst>
          </a:custGeom>
          <a:noFill/>
          <a:ln cap="flat" cmpd="sng" w="12700">
            <a:solidFill>
              <a:srgbClr val="DAD3AE"/>
            </a:solidFill>
            <a:prstDash val="solid"/>
            <a:miter/>
            <a:headEnd len="med" w="med" type="none"/>
            <a:tailEnd len="lg" w="lg" type="triangle"/>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171" name="Shape 171"/>
          <p:cNvSpPr txBox="1"/>
          <p:nvPr/>
        </p:nvSpPr>
        <p:spPr>
          <a:xfrm>
            <a:off x="5105400" y="1219200"/>
            <a:ext cx="914400" cy="261936"/>
          </a:xfrm>
          <a:prstGeom prst="rect">
            <a:avLst/>
          </a:prstGeom>
          <a:solidFill>
            <a:schemeClr val="lt1"/>
          </a:solidFill>
          <a:ln>
            <a:noFill/>
          </a:ln>
        </p:spPr>
        <p:txBody>
          <a:bodyPr anchorCtr="0" anchor="t" bIns="45700" lIns="91425" rIns="91425" tIns="45700">
            <a:noAutofit/>
          </a:bodyPr>
          <a:lstStyle/>
          <a:p>
            <a:pPr indent="0" lvl="0" marL="0" marR="0" rtl="0" algn="ctr">
              <a:lnSpc>
                <a:spcPct val="8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Llama </a:t>
            </a:r>
          </a:p>
        </p:txBody>
      </p:sp>
      <p:sp>
        <p:nvSpPr>
          <p:cNvPr id="172" name="Shape 172"/>
          <p:cNvSpPr txBox="1"/>
          <p:nvPr/>
        </p:nvSpPr>
        <p:spPr>
          <a:xfrm>
            <a:off x="3352800" y="1447800"/>
            <a:ext cx="2362200" cy="261936"/>
          </a:xfrm>
          <a:prstGeom prst="rect">
            <a:avLst/>
          </a:prstGeom>
          <a:solidFill>
            <a:schemeClr val="lt1"/>
          </a:solidFill>
          <a:ln>
            <a:noFill/>
          </a:ln>
        </p:spPr>
        <p:txBody>
          <a:bodyPr anchorCtr="0" anchor="t" bIns="45700" lIns="91425" rIns="91425" tIns="45700">
            <a:noAutofit/>
          </a:bodyPr>
          <a:lstStyle/>
          <a:p>
            <a:pPr indent="0" lvl="0" marL="0" marR="0" rtl="0" algn="ctr">
              <a:lnSpc>
                <a:spcPct val="8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Hojas del árbol de la quina</a:t>
            </a:r>
          </a:p>
        </p:txBody>
      </p:sp>
      <p:pic>
        <p:nvPicPr>
          <p:cNvPr id="173" name="Shape 173"/>
          <p:cNvPicPr preferRelativeResize="0"/>
          <p:nvPr/>
        </p:nvPicPr>
        <p:blipFill rotWithShape="1">
          <a:blip r:embed="rId4">
            <a:alphaModFix/>
          </a:blip>
          <a:srcRect b="0" l="0" r="0" t="0"/>
          <a:stretch/>
        </p:blipFill>
        <p:spPr>
          <a:xfrm>
            <a:off x="0" y="0"/>
            <a:ext cx="3455986" cy="441959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bg>
      <p:bgPr>
        <a:solidFill>
          <a:srgbClr val="000000"/>
        </a:solidFill>
      </p:bgPr>
    </p:bg>
    <p:spTree>
      <p:nvGrpSpPr>
        <p:cNvPr id="177" name="Shape 177"/>
        <p:cNvGrpSpPr/>
        <p:nvPr/>
      </p:nvGrpSpPr>
      <p:grpSpPr>
        <a:xfrm>
          <a:off x="0" y="0"/>
          <a:ext cx="0" cy="0"/>
          <a:chOff x="0" y="0"/>
          <a:chExt cx="0" cy="0"/>
        </a:xfrm>
      </p:grpSpPr>
      <p:sp>
        <p:nvSpPr>
          <p:cNvPr id="178" name="Shape 178"/>
          <p:cNvSpPr txBox="1"/>
          <p:nvPr/>
        </p:nvSpPr>
        <p:spPr>
          <a:xfrm>
            <a:off x="228600" y="304800"/>
            <a:ext cx="5105399" cy="5576886"/>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Font typeface="Times New Roman"/>
              <a:buNone/>
            </a:pPr>
            <a:r>
              <a:t/>
            </a:r>
            <a:endParaRPr b="1" i="1" sz="2400" u="sng">
              <a:solidFill>
                <a:srgbClr val="DAD3AE"/>
              </a:solidFill>
              <a:latin typeface="Calibri"/>
              <a:ea typeface="Calibri"/>
              <a:cs typeface="Calibri"/>
              <a:sym typeface="Calibri"/>
            </a:endParaRPr>
          </a:p>
          <a:p>
            <a:pPr indent="0" lvl="0" marL="0" marR="0" rtl="0" algn="ctr">
              <a:lnSpc>
                <a:spcPct val="100000"/>
              </a:lnSpc>
              <a:spcBef>
                <a:spcPts val="0"/>
              </a:spcBef>
              <a:spcAft>
                <a:spcPts val="0"/>
              </a:spcAft>
              <a:buClr>
                <a:srgbClr val="DAD3AE"/>
              </a:buClr>
              <a:buSzPct val="25000"/>
              <a:buFont typeface="Calibri"/>
              <a:buNone/>
            </a:pPr>
            <a:r>
              <a:rPr b="1" i="1" lang="en-US" sz="2400" u="sng">
                <a:solidFill>
                  <a:srgbClr val="DAD3AE"/>
                </a:solidFill>
                <a:latin typeface="Calibri"/>
                <a:ea typeface="Calibri"/>
                <a:cs typeface="Calibri"/>
                <a:sym typeface="Calibri"/>
              </a:rPr>
              <a:t>Volvamos a 1823</a:t>
            </a:r>
          </a:p>
          <a:p>
            <a:pPr indent="0" lvl="0" marL="0" marR="0" rtl="0" algn="ctr">
              <a:lnSpc>
                <a:spcPct val="100000"/>
              </a:lnSpc>
              <a:spcBef>
                <a:spcPts val="0"/>
              </a:spcBef>
              <a:spcAft>
                <a:spcPts val="0"/>
              </a:spcAft>
              <a:buClr>
                <a:schemeClr val="dk1"/>
              </a:buClr>
              <a:buFont typeface="Times New Roman"/>
              <a:buNone/>
            </a:pPr>
            <a:r>
              <a:t/>
            </a:r>
            <a:endParaRPr b="1" i="1" sz="2400" u="none">
              <a:solidFill>
                <a:srgbClr val="DAD3AE"/>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Font typeface="Times New Roman"/>
              <a:buNone/>
            </a:pPr>
            <a:r>
              <a:t/>
            </a:r>
            <a:endParaRPr b="1" i="1" sz="2400" u="none">
              <a:solidFill>
                <a:srgbClr val="DAD3AE"/>
              </a:solidFill>
              <a:latin typeface="Calibri"/>
              <a:ea typeface="Calibri"/>
              <a:cs typeface="Calibri"/>
              <a:sym typeface="Calibri"/>
            </a:endParaRPr>
          </a:p>
          <a:p>
            <a:pPr indent="0" lvl="0" marL="0" marR="0" rtl="0" algn="just">
              <a:lnSpc>
                <a:spcPct val="110000"/>
              </a:lnSpc>
              <a:spcBef>
                <a:spcPts val="0"/>
              </a:spcBef>
              <a:spcAft>
                <a:spcPts val="0"/>
              </a:spcAft>
              <a:buClr>
                <a:srgbClr val="DAD3AE"/>
              </a:buClr>
              <a:buSzPct val="25000"/>
              <a:buFont typeface="Calibri"/>
              <a:buNone/>
            </a:pPr>
            <a:r>
              <a:rPr b="1" i="1" lang="en-US" sz="1600" u="none">
                <a:solidFill>
                  <a:srgbClr val="DAD3AE"/>
                </a:solidFill>
                <a:latin typeface="Calibri"/>
                <a:ea typeface="Calibri"/>
                <a:cs typeface="Calibri"/>
                <a:sym typeface="Calibri"/>
              </a:rPr>
              <a:t>El Congreso Constituyente le extendió una carta a Simón Bolívar quien ostentaba los títulos de: Libertador de Venezuela (1813) Presidente de Colombia (1819-30) y Dictador del Ecuador (1822) solicitándole que fuera al Perú para que bajo su mando se prosiguiera la guerra por la independencia de la Corona Española.</a:t>
            </a:r>
          </a:p>
          <a:p>
            <a:pPr indent="0" lvl="0" marL="0" marR="0" rtl="0" algn="just">
              <a:lnSpc>
                <a:spcPct val="110000"/>
              </a:lnSpc>
              <a:spcBef>
                <a:spcPts val="0"/>
              </a:spcBef>
              <a:spcAft>
                <a:spcPts val="0"/>
              </a:spcAft>
              <a:buClr>
                <a:schemeClr val="dk1"/>
              </a:buClr>
              <a:buFont typeface="Times New Roman"/>
              <a:buNone/>
            </a:pPr>
            <a:r>
              <a:t/>
            </a:r>
            <a:endParaRPr b="1" i="1" sz="1600" u="none">
              <a:solidFill>
                <a:srgbClr val="DAD3AE"/>
              </a:solidFill>
              <a:latin typeface="Calibri"/>
              <a:ea typeface="Calibri"/>
              <a:cs typeface="Calibri"/>
              <a:sym typeface="Calibri"/>
            </a:endParaRPr>
          </a:p>
          <a:p>
            <a:pPr indent="0" lvl="0" marL="0" marR="0" rtl="0" algn="just">
              <a:lnSpc>
                <a:spcPct val="110000"/>
              </a:lnSpc>
              <a:spcBef>
                <a:spcPts val="0"/>
              </a:spcBef>
              <a:spcAft>
                <a:spcPts val="0"/>
              </a:spcAft>
              <a:buClr>
                <a:srgbClr val="DAD3AE"/>
              </a:buClr>
              <a:buSzPct val="25000"/>
              <a:buFont typeface="Calibri"/>
              <a:buNone/>
            </a:pPr>
            <a:r>
              <a:rPr b="1" i="1" lang="en-US" sz="1600" u="none">
                <a:solidFill>
                  <a:srgbClr val="DAD3AE"/>
                </a:solidFill>
                <a:latin typeface="Calibri"/>
                <a:ea typeface="Calibri"/>
                <a:cs typeface="Calibri"/>
                <a:sym typeface="Calibri"/>
              </a:rPr>
              <a:t>Los comisionados por el Congreso eran los literatos,  Don Faustino Sánchez Carrión, Diputado por Trujillo y por Puno, Don José Joaquín Olmedo (Guayaquil - territorio peruano - 1780- 1847).</a:t>
            </a:r>
          </a:p>
          <a:p>
            <a:pPr indent="0" lvl="0" marL="0" marR="0" rtl="0" algn="just">
              <a:lnSpc>
                <a:spcPct val="110000"/>
              </a:lnSpc>
              <a:spcBef>
                <a:spcPts val="0"/>
              </a:spcBef>
              <a:spcAft>
                <a:spcPts val="0"/>
              </a:spcAft>
              <a:buClr>
                <a:schemeClr val="dk1"/>
              </a:buClr>
              <a:buFont typeface="Times New Roman"/>
              <a:buNone/>
            </a:pPr>
            <a:r>
              <a:t/>
            </a:r>
            <a:endParaRPr b="1" i="1" sz="1600" u="none">
              <a:solidFill>
                <a:srgbClr val="DAD3AE"/>
              </a:solidFill>
              <a:latin typeface="Calibri"/>
              <a:ea typeface="Calibri"/>
              <a:cs typeface="Calibri"/>
              <a:sym typeface="Calibri"/>
            </a:endParaRPr>
          </a:p>
          <a:p>
            <a:pPr indent="0" lvl="0" marL="0" marR="0" rtl="0" algn="just">
              <a:lnSpc>
                <a:spcPct val="110000"/>
              </a:lnSpc>
              <a:spcBef>
                <a:spcPts val="0"/>
              </a:spcBef>
              <a:spcAft>
                <a:spcPts val="0"/>
              </a:spcAft>
              <a:buClr>
                <a:srgbClr val="DAD3AE"/>
              </a:buClr>
              <a:buSzPct val="25000"/>
              <a:buFont typeface="Calibri"/>
              <a:buNone/>
            </a:pPr>
            <a:r>
              <a:rPr b="1" i="1" lang="en-US" sz="1600" u="none">
                <a:solidFill>
                  <a:srgbClr val="DAD3AE"/>
                </a:solidFill>
                <a:latin typeface="Calibri"/>
                <a:ea typeface="Calibri"/>
                <a:cs typeface="Calibri"/>
                <a:sym typeface="Calibri"/>
              </a:rPr>
              <a:t>El 19 de junio de 1823 ambos viajaron a Guayaquil y regresaron con Simón Bolívar en setiembre del mismo año.</a:t>
            </a:r>
          </a:p>
        </p:txBody>
      </p:sp>
      <p:pic>
        <p:nvPicPr>
          <p:cNvPr id="179" name="Shape 179"/>
          <p:cNvPicPr preferRelativeResize="0"/>
          <p:nvPr/>
        </p:nvPicPr>
        <p:blipFill rotWithShape="1">
          <a:blip r:embed="rId3">
            <a:alphaModFix/>
          </a:blip>
          <a:srcRect b="0" l="0" r="0" t="0"/>
          <a:stretch/>
        </p:blipFill>
        <p:spPr>
          <a:xfrm>
            <a:off x="6049962" y="304800"/>
            <a:ext cx="2889249" cy="4724400"/>
          </a:xfrm>
          <a:prstGeom prst="rect">
            <a:avLst/>
          </a:prstGeom>
          <a:noFill/>
          <a:ln>
            <a:noFill/>
          </a:ln>
        </p:spPr>
      </p:pic>
      <p:sp>
        <p:nvSpPr>
          <p:cNvPr id="180" name="Shape 180"/>
          <p:cNvSpPr txBox="1"/>
          <p:nvPr/>
        </p:nvSpPr>
        <p:spPr>
          <a:xfrm>
            <a:off x="5791200" y="4964112"/>
            <a:ext cx="3352799" cy="1893887"/>
          </a:xfrm>
          <a:prstGeom prst="rect">
            <a:avLst/>
          </a:prstGeom>
          <a:noFill/>
          <a:ln>
            <a:noFill/>
          </a:ln>
        </p:spPr>
        <p:txBody>
          <a:bodyPr anchorCtr="0" anchor="t" bIns="45700" lIns="91425" rIns="91425" tIns="45700">
            <a:noAutofit/>
          </a:bodyPr>
          <a:lstStyle/>
          <a:p>
            <a:pPr indent="0" lvl="0" marL="0" marR="0" rtl="0" algn="ctr">
              <a:lnSpc>
                <a:spcPct val="11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Faustino Sánchez Carrión y Rodríguez</a:t>
            </a:r>
          </a:p>
          <a:p>
            <a:pPr indent="0" lvl="0" marL="0" marR="0" rtl="0" algn="ctr">
              <a:lnSpc>
                <a:spcPct val="11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(Trujillo, 1787- Lima, 1825)</a:t>
            </a:r>
          </a:p>
          <a:p>
            <a:pPr indent="0" lvl="0" marL="0" marR="0" rtl="0" algn="ctr">
              <a:lnSpc>
                <a:spcPct val="110000"/>
              </a:lnSpc>
              <a:spcBef>
                <a:spcPts val="0"/>
              </a:spcBef>
              <a:spcAft>
                <a:spcPts val="0"/>
              </a:spcAft>
              <a:buClr>
                <a:schemeClr val="lt1"/>
              </a:buClr>
              <a:buSzPct val="25000"/>
              <a:buFont typeface="Calibri"/>
              <a:buNone/>
            </a:pPr>
            <a:r>
              <a:rPr b="1" i="1" lang="en-US" sz="1000" u="none">
                <a:solidFill>
                  <a:schemeClr val="lt1"/>
                </a:solidFill>
                <a:latin typeface="Calibri"/>
                <a:ea typeface="Calibri"/>
                <a:cs typeface="Calibri"/>
                <a:sym typeface="Calibri"/>
              </a:rPr>
              <a:t>h</a:t>
            </a:r>
          </a:p>
          <a:p>
            <a:pPr indent="0" lvl="0" marL="0" marR="0" rtl="0" algn="ctr">
              <a:lnSpc>
                <a:spcPct val="11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Escultura de 1974</a:t>
            </a:r>
          </a:p>
          <a:p>
            <a:pPr indent="0" lvl="0" marL="0" marR="0" rtl="0" algn="ctr">
              <a:lnSpc>
                <a:spcPct val="11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Ubicada en la plazuela posterior del </a:t>
            </a:r>
          </a:p>
          <a:p>
            <a:pPr indent="0" lvl="0" marL="0" marR="0" rtl="0" algn="ctr">
              <a:lnSpc>
                <a:spcPct val="11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Congreso de la República</a:t>
            </a:r>
          </a:p>
          <a:p>
            <a:pPr indent="0" lvl="0" marL="0" marR="0" rtl="0" algn="ctr">
              <a:lnSpc>
                <a:spcPct val="11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Obra de: </a:t>
            </a:r>
          </a:p>
          <a:p>
            <a:pPr indent="0" lvl="0" marL="0" marR="0" rtl="0" algn="ctr">
              <a:lnSpc>
                <a:spcPct val="11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Juan Manuel Ugarte Eléspuru (1911-2004)</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bg>
      <p:bgPr>
        <a:solidFill>
          <a:srgbClr val="000000"/>
        </a:solidFill>
      </p:bgPr>
    </p:bg>
    <p:spTree>
      <p:nvGrpSpPr>
        <p:cNvPr id="42" name="Shape 42"/>
        <p:cNvGrpSpPr/>
        <p:nvPr/>
      </p:nvGrpSpPr>
      <p:grpSpPr>
        <a:xfrm>
          <a:off x="0" y="0"/>
          <a:ext cx="0" cy="0"/>
          <a:chOff x="0" y="0"/>
          <a:chExt cx="0" cy="0"/>
        </a:xfrm>
      </p:grpSpPr>
      <p:sp>
        <p:nvSpPr>
          <p:cNvPr id="43" name="Shape 43"/>
          <p:cNvSpPr txBox="1"/>
          <p:nvPr/>
        </p:nvSpPr>
        <p:spPr>
          <a:xfrm>
            <a:off x="0" y="0"/>
            <a:ext cx="9144000" cy="2011362"/>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800" u="sng">
                <a:solidFill>
                  <a:srgbClr val="DAD3AE"/>
                </a:solidFill>
                <a:latin typeface="Calibri"/>
                <a:ea typeface="Calibri"/>
                <a:cs typeface="Calibri"/>
                <a:sym typeface="Calibri"/>
              </a:rPr>
              <a:t>El Libertador Generalísimo don José de San Martín y Matorras</a:t>
            </a:r>
          </a:p>
          <a:p>
            <a:pPr indent="0" lvl="0" marL="0" marR="0" rtl="0" algn="ctr">
              <a:lnSpc>
                <a:spcPct val="100000"/>
              </a:lnSpc>
              <a:spcBef>
                <a:spcPts val="0"/>
              </a:spcBef>
              <a:spcAft>
                <a:spcPts val="0"/>
              </a:spcAft>
              <a:buClr>
                <a:srgbClr val="DAD3AE"/>
              </a:buClr>
              <a:buSzPct val="25000"/>
              <a:buFont typeface="Calibri"/>
              <a:buNone/>
            </a:pPr>
            <a:r>
              <a:rPr b="1" i="1" lang="en-US" sz="1800" u="sng">
                <a:solidFill>
                  <a:srgbClr val="DAD3AE"/>
                </a:solidFill>
                <a:latin typeface="Calibri"/>
                <a:ea typeface="Calibri"/>
                <a:cs typeface="Calibri"/>
                <a:sym typeface="Calibri"/>
              </a:rPr>
              <a:t> (Argentina  1778 - Francia 1850)</a:t>
            </a:r>
          </a:p>
          <a:p>
            <a:pPr indent="0" lvl="0" marL="0" marR="0" rtl="0" algn="ctr">
              <a:lnSpc>
                <a:spcPct val="100000"/>
              </a:lnSpc>
              <a:spcBef>
                <a:spcPts val="0"/>
              </a:spcBef>
              <a:spcAft>
                <a:spcPts val="0"/>
              </a:spcAft>
              <a:buClr>
                <a:schemeClr val="dk1"/>
              </a:buClr>
              <a:buFont typeface="Times New Roman"/>
              <a:buNone/>
            </a:pPr>
            <a:r>
              <a:t/>
            </a:r>
            <a:endParaRPr b="1" i="1" sz="1600" u="sng">
              <a:solidFill>
                <a:srgbClr val="DAD3AE"/>
              </a:solidFill>
              <a:latin typeface="Calibri"/>
              <a:ea typeface="Calibri"/>
              <a:cs typeface="Calibri"/>
              <a:sym typeface="Calibri"/>
            </a:endParaRPr>
          </a:p>
          <a:p>
            <a:pPr indent="0" lvl="0" marL="0" marR="0" rtl="0" algn="l">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San Martín  piso tierra peruana en setiembre  de 1820.  </a:t>
            </a:r>
            <a:r>
              <a:rPr b="1" i="1" lang="en-US" sz="1400" u="none">
                <a:solidFill>
                  <a:srgbClr val="DAD2AC"/>
                </a:solidFill>
                <a:latin typeface="Calibri"/>
                <a:ea typeface="Calibri"/>
                <a:cs typeface="Calibri"/>
                <a:sym typeface="Calibri"/>
              </a:rPr>
              <a:t>La bandera nació ese mismo año cuando el Libertador adoptó en  Pisco la bicolor como símbolo del nuevo estado libre. Ésta fue diseñada por el quiteño residente en Lima y Director de la Escuela de Artes de la ciudad, don Francisco Javier Cortés de Alcócer (1770-1841).</a:t>
            </a:r>
            <a:r>
              <a:rPr b="1" i="1" lang="en-US" sz="1400" u="none">
                <a:solidFill>
                  <a:srgbClr val="DAD3AE"/>
                </a:solidFill>
                <a:latin typeface="Calibri"/>
                <a:ea typeface="Calibri"/>
                <a:cs typeface="Calibri"/>
                <a:sym typeface="Calibri"/>
              </a:rPr>
              <a:t> </a:t>
            </a:r>
          </a:p>
          <a:p>
            <a:pPr indent="0" lvl="0" marL="0" marR="0" rtl="0" algn="l">
              <a:lnSpc>
                <a:spcPct val="100000"/>
              </a:lnSpc>
              <a:spcBef>
                <a:spcPts val="0"/>
              </a:spcBef>
              <a:spcAft>
                <a:spcPts val="0"/>
              </a:spcAft>
              <a:buClr>
                <a:srgbClr val="DAD2AC"/>
              </a:buClr>
              <a:buSzPct val="25000"/>
              <a:buFont typeface="Calibri"/>
              <a:buNone/>
            </a:pPr>
            <a:r>
              <a:rPr b="1" i="1" lang="en-US" sz="1400" u="none">
                <a:solidFill>
                  <a:srgbClr val="DAD2AC"/>
                </a:solidFill>
                <a:latin typeface="Calibri"/>
                <a:ea typeface="Calibri"/>
                <a:cs typeface="Calibri"/>
                <a:sym typeface="Calibri"/>
              </a:rPr>
              <a:t> </a:t>
            </a:r>
          </a:p>
          <a:p>
            <a:pPr indent="0" lvl="0" marL="0" marR="0" rtl="0" algn="l">
              <a:lnSpc>
                <a:spcPct val="100000"/>
              </a:lnSpc>
              <a:spcBef>
                <a:spcPts val="0"/>
              </a:spcBef>
              <a:spcAft>
                <a:spcPts val="0"/>
              </a:spcAft>
              <a:buClr>
                <a:srgbClr val="DAD2AC"/>
              </a:buClr>
              <a:buSzPct val="25000"/>
              <a:buFont typeface="Calibri"/>
              <a:buNone/>
            </a:pPr>
            <a:r>
              <a:rPr b="1" i="1" lang="en-US" sz="1800" u="none">
                <a:solidFill>
                  <a:srgbClr val="DAD2AC"/>
                </a:solidFill>
                <a:latin typeface="Calibri"/>
                <a:ea typeface="Calibri"/>
                <a:cs typeface="Calibri"/>
                <a:sym typeface="Calibri"/>
              </a:rPr>
              <a:t>Ica</a:t>
            </a:r>
            <a:r>
              <a:rPr b="1" i="1" lang="en-US" sz="1600" u="none">
                <a:solidFill>
                  <a:srgbClr val="DAD2AC"/>
                </a:solidFill>
                <a:latin typeface="Calibri"/>
                <a:ea typeface="Calibri"/>
                <a:cs typeface="Calibri"/>
                <a:sym typeface="Calibri"/>
              </a:rPr>
              <a:t>  </a:t>
            </a:r>
            <a:r>
              <a:rPr b="1" i="1" lang="en-US" sz="1400" u="none">
                <a:solidFill>
                  <a:srgbClr val="DAD2AC"/>
                </a:solidFill>
                <a:latin typeface="Calibri"/>
                <a:ea typeface="Calibri"/>
                <a:cs typeface="Calibri"/>
                <a:sym typeface="Calibri"/>
              </a:rPr>
              <a:t>fue la primera ciudad liberada el 21 de octubre de 1820; el General de la Libertad juró defender y honrar la bandera.</a:t>
            </a:r>
          </a:p>
        </p:txBody>
      </p:sp>
      <p:pic>
        <p:nvPicPr>
          <p:cNvPr id="44" name="Shape 44"/>
          <p:cNvPicPr preferRelativeResize="0"/>
          <p:nvPr/>
        </p:nvPicPr>
        <p:blipFill rotWithShape="1">
          <a:blip r:embed="rId3">
            <a:alphaModFix/>
          </a:blip>
          <a:srcRect b="0" l="0" r="0" t="0"/>
          <a:stretch/>
        </p:blipFill>
        <p:spPr>
          <a:xfrm>
            <a:off x="1752600" y="2895600"/>
            <a:ext cx="2743199" cy="2520949"/>
          </a:xfrm>
          <a:prstGeom prst="rect">
            <a:avLst/>
          </a:prstGeom>
          <a:noFill/>
          <a:ln>
            <a:noFill/>
          </a:ln>
        </p:spPr>
      </p:pic>
      <p:sp>
        <p:nvSpPr>
          <p:cNvPr id="45" name="Shape 45"/>
          <p:cNvSpPr txBox="1"/>
          <p:nvPr/>
        </p:nvSpPr>
        <p:spPr>
          <a:xfrm>
            <a:off x="0" y="5867400"/>
            <a:ext cx="9144000" cy="549275"/>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Imágen de la Gaceta del Gobierno de  Lima Independiente- 1821/22 .   Libro en Argentina</a:t>
            </a:r>
          </a:p>
          <a:p>
            <a:pPr indent="0" lvl="0" marL="0" marR="0" rtl="0" algn="l">
              <a:lnSpc>
                <a:spcPct val="100000"/>
              </a:lnSpc>
              <a:spcBef>
                <a:spcPts val="0"/>
              </a:spcBef>
              <a:spcAft>
                <a:spcPts val="0"/>
              </a:spcAft>
              <a:buNone/>
            </a:pPr>
            <a:r>
              <a:t/>
            </a:r>
            <a:endParaRPr b="1" i="1" sz="1400" u="none">
              <a:solidFill>
                <a:srgbClr val="DAD3AE"/>
              </a:solidFill>
              <a:latin typeface="Calibri"/>
              <a:ea typeface="Calibri"/>
              <a:cs typeface="Calibri"/>
              <a:sym typeface="Calibri"/>
            </a:endParaRPr>
          </a:p>
        </p:txBody>
      </p:sp>
      <p:pic>
        <p:nvPicPr>
          <p:cNvPr id="46" name="Shape 46"/>
          <p:cNvPicPr preferRelativeResize="0"/>
          <p:nvPr/>
        </p:nvPicPr>
        <p:blipFill rotWithShape="1">
          <a:blip r:embed="rId4">
            <a:alphaModFix/>
          </a:blip>
          <a:srcRect b="0" l="0" r="0" t="0"/>
          <a:stretch/>
        </p:blipFill>
        <p:spPr>
          <a:xfrm>
            <a:off x="5181600" y="2819400"/>
            <a:ext cx="2005012" cy="25908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bg>
      <p:bgPr>
        <a:solidFill>
          <a:srgbClr val="000000"/>
        </a:solidFill>
      </p:bgPr>
    </p:bg>
    <p:spTree>
      <p:nvGrpSpPr>
        <p:cNvPr id="184" name="Shape 184"/>
        <p:cNvGrpSpPr/>
        <p:nvPr/>
      </p:nvGrpSpPr>
      <p:grpSpPr>
        <a:xfrm>
          <a:off x="0" y="0"/>
          <a:ext cx="0" cy="0"/>
          <a:chOff x="0" y="0"/>
          <a:chExt cx="0" cy="0"/>
        </a:xfrm>
      </p:grpSpPr>
      <p:sp>
        <p:nvSpPr>
          <p:cNvPr id="185" name="Shape 185"/>
          <p:cNvSpPr txBox="1"/>
          <p:nvPr/>
        </p:nvSpPr>
        <p:spPr>
          <a:xfrm>
            <a:off x="4800600" y="4419600"/>
            <a:ext cx="4343400" cy="17938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Segundo Presidente de las ciudades liberadas del Perú, José Bernardo de Tagle y Portocarrero - IV Marqués de Torre Tagle y Marqués de Trujillo.  </a:t>
            </a:r>
          </a:p>
          <a:p>
            <a:pPr indent="0" lvl="0" marL="0" marR="0" rtl="0" algn="ctr">
              <a:lnSpc>
                <a:spcPct val="100000"/>
              </a:lnSpc>
              <a:spcBef>
                <a:spcPts val="0"/>
              </a:spcBef>
              <a:spcAft>
                <a:spcPts val="0"/>
              </a:spcAft>
              <a:buClr>
                <a:schemeClr val="dk1"/>
              </a:buClr>
              <a:buFont typeface="Times New Roman"/>
              <a:buNone/>
            </a:pPr>
            <a:r>
              <a:t/>
            </a:r>
            <a:endParaRPr b="1" i="1" sz="1400" u="none">
              <a:solidFill>
                <a:srgbClr val="DAD3AE"/>
              </a:solidFill>
              <a:latin typeface="Calibri"/>
              <a:ea typeface="Calibri"/>
              <a:cs typeface="Calibri"/>
              <a:sym typeface="Calibri"/>
            </a:endParaRPr>
          </a:p>
          <a:p>
            <a:pPr indent="0" lvl="0" marL="0" marR="0" rtl="0" algn="ctr">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Presidente  entre el 16-8-1823 al  10-2-1824.</a:t>
            </a:r>
          </a:p>
          <a:p>
            <a:pPr indent="0" lvl="0" marL="0" marR="0" rtl="0" algn="ctr">
              <a:lnSpc>
                <a:spcPct val="100000"/>
              </a:lnSpc>
              <a:spcBef>
                <a:spcPts val="0"/>
              </a:spcBef>
              <a:spcAft>
                <a:spcPts val="0"/>
              </a:spcAft>
              <a:buClr>
                <a:schemeClr val="dk1"/>
              </a:buClr>
              <a:buFont typeface="Times New Roman"/>
              <a:buNone/>
            </a:pPr>
            <a:r>
              <a:t/>
            </a:r>
            <a:endParaRPr b="1" i="1" sz="1400" u="none">
              <a:solidFill>
                <a:srgbClr val="DAD3AE"/>
              </a:solidFill>
              <a:latin typeface="Calibri"/>
              <a:ea typeface="Calibri"/>
              <a:cs typeface="Calibri"/>
              <a:sym typeface="Calibri"/>
            </a:endParaRPr>
          </a:p>
          <a:p>
            <a:pPr indent="0" lvl="0" marL="0" marR="0" rtl="0" algn="ctr">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Detalle del retrato de cuerpo entero en RR EE de Lima.</a:t>
            </a:r>
          </a:p>
          <a:p>
            <a:pPr indent="0" lvl="0" marL="0" marR="0" rtl="0" algn="ctr">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Oleo de José Gil de Castro y Morales      </a:t>
            </a:r>
          </a:p>
        </p:txBody>
      </p:sp>
      <p:sp>
        <p:nvSpPr>
          <p:cNvPr id="186" name="Shape 186"/>
          <p:cNvSpPr txBox="1"/>
          <p:nvPr/>
        </p:nvSpPr>
        <p:spPr>
          <a:xfrm>
            <a:off x="0" y="0"/>
            <a:ext cx="4495800" cy="1628775"/>
          </a:xfrm>
          <a:prstGeom prst="rect">
            <a:avLst/>
          </a:prstGeom>
          <a:noFill/>
          <a:ln>
            <a:noFill/>
          </a:ln>
        </p:spPr>
        <p:txBody>
          <a:bodyPr anchorCtr="0" anchor="t" bIns="45700" lIns="91425" rIns="91425" tIns="45700">
            <a:noAutofit/>
          </a:bodyPr>
          <a:lstStyle/>
          <a:p>
            <a:pPr indent="0" lvl="0" marL="0" marR="0" rtl="0" algn="just">
              <a:lnSpc>
                <a:spcPct val="9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Cuando San Martín dejó el Perú en 1822, el Congreso proclamó a José M. de la Riva Agüero Sánchez Boquete como el primer Presidente de la naciente Nación Peruana. </a:t>
            </a:r>
          </a:p>
          <a:p>
            <a:pPr indent="0" lvl="0" marL="0" marR="0" rtl="0" algn="just">
              <a:lnSpc>
                <a:spcPct val="9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En un efímero gobierno de tres meses de febrero a junio de 1823; intentó consolidar la independencia. Riva Agüero perdió el apoyo del Congreso que lo destituyó; pasó a Trujillo donde formó tropas y un gobierno paralelo bajo su mando.</a:t>
            </a:r>
          </a:p>
        </p:txBody>
      </p:sp>
      <p:pic>
        <p:nvPicPr>
          <p:cNvPr id="187" name="Shape 187"/>
          <p:cNvPicPr preferRelativeResize="0"/>
          <p:nvPr/>
        </p:nvPicPr>
        <p:blipFill rotWithShape="1">
          <a:blip r:embed="rId3">
            <a:alphaModFix/>
          </a:blip>
          <a:srcRect b="0" l="0" r="0" t="0"/>
          <a:stretch/>
        </p:blipFill>
        <p:spPr>
          <a:xfrm>
            <a:off x="838200" y="1600200"/>
            <a:ext cx="3009899" cy="4317999"/>
          </a:xfrm>
          <a:prstGeom prst="rect">
            <a:avLst/>
          </a:prstGeom>
          <a:noFill/>
          <a:ln>
            <a:noFill/>
          </a:ln>
        </p:spPr>
      </p:pic>
      <p:sp>
        <p:nvSpPr>
          <p:cNvPr id="188" name="Shape 188"/>
          <p:cNvSpPr txBox="1"/>
          <p:nvPr/>
        </p:nvSpPr>
        <p:spPr>
          <a:xfrm>
            <a:off x="381000" y="5943600"/>
            <a:ext cx="3886200" cy="771524"/>
          </a:xfrm>
          <a:prstGeom prst="rect">
            <a:avLst/>
          </a:prstGeom>
          <a:noFill/>
          <a:ln>
            <a:noFill/>
          </a:ln>
        </p:spPr>
        <p:txBody>
          <a:bodyPr anchorCtr="0" anchor="t" bIns="45700" lIns="91425" rIns="91425" tIns="45700">
            <a:noAutofit/>
          </a:bodyPr>
          <a:lstStyle/>
          <a:p>
            <a:pPr indent="0" lvl="0" marL="0" marR="0" rtl="0" algn="ctr">
              <a:lnSpc>
                <a:spcPct val="8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 Monumento al primer Presidente</a:t>
            </a:r>
          </a:p>
          <a:p>
            <a:pPr indent="0" lvl="0" marL="0" marR="0" rtl="0" algn="ctr">
              <a:lnSpc>
                <a:spcPct val="8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 de las ciudades liberadas del Perú, </a:t>
            </a:r>
          </a:p>
          <a:p>
            <a:pPr indent="0" lvl="0" marL="0" marR="0" rtl="0" algn="ctr">
              <a:lnSpc>
                <a:spcPct val="80000"/>
              </a:lnSpc>
              <a:spcBef>
                <a:spcPts val="0"/>
              </a:spcBef>
              <a:spcAft>
                <a:spcPts val="0"/>
              </a:spcAft>
              <a:buClr>
                <a:schemeClr val="dk1"/>
              </a:buClr>
              <a:buFont typeface="Times New Roman"/>
              <a:buNone/>
            </a:pPr>
            <a:r>
              <a:t/>
            </a:r>
            <a:endParaRPr b="1" i="1" sz="1400" u="none">
              <a:solidFill>
                <a:srgbClr val="DAD3AE"/>
              </a:solidFill>
              <a:latin typeface="Calibri"/>
              <a:ea typeface="Calibri"/>
              <a:cs typeface="Calibri"/>
              <a:sym typeface="Calibri"/>
            </a:endParaRPr>
          </a:p>
          <a:p>
            <a:pPr indent="0" lvl="0" marL="0" marR="0" rtl="0" algn="ctr">
              <a:lnSpc>
                <a:spcPct val="8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Plaza de Armas de Trujillo-Perú  </a:t>
            </a:r>
          </a:p>
        </p:txBody>
      </p:sp>
      <p:pic>
        <p:nvPicPr>
          <p:cNvPr id="189" name="Shape 189"/>
          <p:cNvPicPr preferRelativeResize="0"/>
          <p:nvPr/>
        </p:nvPicPr>
        <p:blipFill rotWithShape="1">
          <a:blip r:embed="rId4">
            <a:alphaModFix/>
          </a:blip>
          <a:srcRect b="0" l="0" r="0" t="0"/>
          <a:stretch/>
        </p:blipFill>
        <p:spPr>
          <a:xfrm>
            <a:off x="5257800" y="304800"/>
            <a:ext cx="3576637" cy="403859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bg>
      <p:bgPr>
        <a:solidFill>
          <a:srgbClr val="000000"/>
        </a:solidFill>
      </p:bgPr>
    </p:bg>
    <p:spTree>
      <p:nvGrpSpPr>
        <p:cNvPr id="193" name="Shape 193"/>
        <p:cNvGrpSpPr/>
        <p:nvPr/>
      </p:nvGrpSpPr>
      <p:grpSpPr>
        <a:xfrm>
          <a:off x="0" y="0"/>
          <a:ext cx="0" cy="0"/>
          <a:chOff x="0" y="0"/>
          <a:chExt cx="0" cy="0"/>
        </a:xfrm>
      </p:grpSpPr>
      <p:sp>
        <p:nvSpPr>
          <p:cNvPr id="194" name="Shape 194"/>
          <p:cNvSpPr txBox="1"/>
          <p:nvPr/>
        </p:nvSpPr>
        <p:spPr>
          <a:xfrm>
            <a:off x="0" y="0"/>
            <a:ext cx="4572000" cy="6875462"/>
          </a:xfrm>
          <a:prstGeom prst="rect">
            <a:avLst/>
          </a:prstGeom>
          <a:noFill/>
          <a:ln>
            <a:noFill/>
          </a:ln>
        </p:spPr>
        <p:txBody>
          <a:bodyPr anchorCtr="0" anchor="t" bIns="45700" lIns="91425" rIns="91425" tIns="45700">
            <a:noAutofit/>
          </a:bodyPr>
          <a:lstStyle/>
          <a:p>
            <a:pPr indent="0" lvl="0" marL="0" marR="0" rtl="0" algn="just">
              <a:lnSpc>
                <a:spcPct val="95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Simón Bolívar desembarcó en el puerto del Callao el 1 de setiembre de 1823, casi un año después que San Martín partiera del Perú.</a:t>
            </a:r>
          </a:p>
          <a:p>
            <a:pPr indent="0" lvl="0" marL="0" marR="0" rtl="0" algn="just">
              <a:lnSpc>
                <a:spcPct val="95000"/>
              </a:lnSpc>
              <a:spcBef>
                <a:spcPts val="0"/>
              </a:spcBef>
              <a:spcAft>
                <a:spcPts val="0"/>
              </a:spcAft>
              <a:buClr>
                <a:schemeClr val="dk1"/>
              </a:buClr>
              <a:buFont typeface="Times New Roman"/>
              <a:buNone/>
            </a:pPr>
            <a:r>
              <a:t/>
            </a:r>
            <a:endParaRPr b="1" i="1" sz="1400" u="none">
              <a:solidFill>
                <a:srgbClr val="DAD3AE"/>
              </a:solidFill>
              <a:latin typeface="Calibri"/>
              <a:ea typeface="Calibri"/>
              <a:cs typeface="Calibri"/>
              <a:sym typeface="Calibri"/>
            </a:endParaRPr>
          </a:p>
          <a:p>
            <a:pPr indent="0" lvl="0" marL="0" marR="0" rtl="0" algn="just">
              <a:lnSpc>
                <a:spcPct val="95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En esa fecha era Presidente de las ciudades liberadas del Perú, el Marqués de Torre Tagle en Lima (16-8-1823- 10-2-1824) </a:t>
            </a:r>
          </a:p>
          <a:p>
            <a:pPr indent="0" lvl="0" marL="0" marR="0" rtl="0" algn="just">
              <a:lnSpc>
                <a:spcPct val="95000"/>
              </a:lnSpc>
              <a:spcBef>
                <a:spcPts val="0"/>
              </a:spcBef>
              <a:spcAft>
                <a:spcPts val="0"/>
              </a:spcAft>
              <a:buClr>
                <a:schemeClr val="dk1"/>
              </a:buClr>
              <a:buFont typeface="Times New Roman"/>
              <a:buNone/>
            </a:pPr>
            <a:r>
              <a:t/>
            </a:r>
            <a:endParaRPr b="1" i="1" sz="1400" u="none">
              <a:solidFill>
                <a:srgbClr val="DAD3AE"/>
              </a:solidFill>
              <a:latin typeface="Calibri"/>
              <a:ea typeface="Calibri"/>
              <a:cs typeface="Calibri"/>
              <a:sym typeface="Calibri"/>
            </a:endParaRPr>
          </a:p>
          <a:p>
            <a:pPr indent="0" lvl="0" marL="0" marR="0" rtl="0" algn="just">
              <a:lnSpc>
                <a:spcPct val="95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El Congreso Constituyente le concedió, el 2 de setiembre, la suprema autoridad con poderes militares y políticos a Bolívar hasta la terminación de la guerra y le encargó la lucha contra el ejercito realista.</a:t>
            </a:r>
          </a:p>
          <a:p>
            <a:pPr indent="0" lvl="0" marL="0" marR="0" rtl="0" algn="just">
              <a:lnSpc>
                <a:spcPct val="95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  </a:t>
            </a:r>
          </a:p>
          <a:p>
            <a:pPr indent="0" lvl="0" marL="0" marR="0" rtl="0" algn="just">
              <a:lnSpc>
                <a:spcPct val="95000"/>
              </a:lnSpc>
              <a:spcBef>
                <a:spcPts val="0"/>
              </a:spcBef>
              <a:spcAft>
                <a:spcPts val="0"/>
              </a:spcAft>
              <a:buClr>
                <a:srgbClr val="DAD3AE"/>
              </a:buClr>
              <a:buSzPct val="25000"/>
              <a:buFont typeface="Calibri"/>
              <a:buNone/>
            </a:pPr>
            <a:r>
              <a:rPr b="1" i="1" lang="en-US" sz="1400" u="sng">
                <a:solidFill>
                  <a:srgbClr val="DAD3AE"/>
                </a:solidFill>
                <a:latin typeface="Calibri"/>
                <a:ea typeface="Calibri"/>
                <a:cs typeface="Calibri"/>
                <a:sym typeface="Calibri"/>
              </a:rPr>
              <a:t>Fragmento de la confirmación de 1823:</a:t>
            </a:r>
            <a:r>
              <a:rPr b="1" i="1" lang="en-US" sz="1400" u="none">
                <a:solidFill>
                  <a:srgbClr val="DAD3AE"/>
                </a:solidFill>
                <a:latin typeface="Calibri"/>
                <a:ea typeface="Calibri"/>
                <a:cs typeface="Calibri"/>
                <a:sym typeface="Calibri"/>
              </a:rPr>
              <a:t>    </a:t>
            </a:r>
          </a:p>
          <a:p>
            <a:pPr indent="0" lvl="0" marL="0" marR="0" rtl="0" algn="just">
              <a:lnSpc>
                <a:spcPct val="95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”...Solo un poder dictatorial, depositado en una mano fuerte, capaz de hacer la guerra podría llenar los ardientes votos de la representación nacional y que, para el logro de ese fin...la autoridad conferida al Libertador por el decreto de 10 de septiembre de 1823...”. </a:t>
            </a:r>
          </a:p>
          <a:p>
            <a:pPr indent="0" lvl="0" marL="0" marR="0" rtl="0" algn="just">
              <a:lnSpc>
                <a:spcPct val="95000"/>
              </a:lnSpc>
              <a:spcBef>
                <a:spcPts val="0"/>
              </a:spcBef>
              <a:spcAft>
                <a:spcPts val="0"/>
              </a:spcAft>
              <a:buClr>
                <a:schemeClr val="dk1"/>
              </a:buClr>
              <a:buFont typeface="Times New Roman"/>
              <a:buNone/>
            </a:pPr>
            <a:r>
              <a:t/>
            </a:r>
            <a:endParaRPr b="1" i="1" sz="1400" u="none">
              <a:solidFill>
                <a:srgbClr val="DAD3AE"/>
              </a:solidFill>
              <a:latin typeface="Calibri"/>
              <a:ea typeface="Calibri"/>
              <a:cs typeface="Calibri"/>
              <a:sym typeface="Calibri"/>
            </a:endParaRPr>
          </a:p>
          <a:p>
            <a:pPr indent="0" lvl="0" marL="0" marR="0" rtl="0" algn="just">
              <a:lnSpc>
                <a:spcPct val="95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Lo primero que hizo Simón Bolívar fue eliminar al ejército formado por Riva Agüero, ya destituido, e instruyó al Torre Tagle para que negocie con los españoles acantonados en Jauja, misión que cumplió pero fue acusado por Bolívar de negociar con el Virrey La Serna. Tagle  fue destituido por el Dictador el 10 de febrero de 1824, quien, así obtendría la plenitud de su mandato ese mismo  día.</a:t>
            </a:r>
          </a:p>
          <a:p>
            <a:pPr indent="0" lvl="0" marL="0" marR="0" rtl="0" algn="just">
              <a:lnSpc>
                <a:spcPct val="95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El Congreso se auto disolvió entrando en receso hasta que el Dictador lo convocara. </a:t>
            </a:r>
          </a:p>
          <a:p>
            <a:pPr indent="0" lvl="0" marL="0" marR="0" rtl="0" algn="just">
              <a:lnSpc>
                <a:spcPct val="95000"/>
              </a:lnSpc>
              <a:spcBef>
                <a:spcPts val="0"/>
              </a:spcBef>
              <a:spcAft>
                <a:spcPts val="0"/>
              </a:spcAft>
              <a:buClr>
                <a:schemeClr val="lt1"/>
              </a:buClr>
              <a:buSzPct val="25000"/>
              <a:buFont typeface="Calibri"/>
              <a:buNone/>
            </a:pPr>
            <a:r>
              <a:rPr b="1" i="1" lang="en-US" sz="900" u="none">
                <a:solidFill>
                  <a:schemeClr val="lt1"/>
                </a:solidFill>
                <a:latin typeface="Calibri"/>
                <a:ea typeface="Calibri"/>
                <a:cs typeface="Calibri"/>
                <a:sym typeface="Calibri"/>
              </a:rPr>
              <a:t>J</a:t>
            </a:r>
          </a:p>
          <a:p>
            <a:pPr indent="0" lvl="0" marL="0" marR="0" rtl="0" algn="just">
              <a:lnSpc>
                <a:spcPct val="95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Así Bolívar se convertía en la única y máxima autoridad en el Perú Independiente, nombrando como único Ministro General al literato e ideólogo peruano José Faustino Sánchez Carrión, llamado El Solitario de Sayán (1787-1825).</a:t>
            </a:r>
          </a:p>
        </p:txBody>
      </p:sp>
      <p:pic>
        <p:nvPicPr>
          <p:cNvPr id="195" name="Shape 195"/>
          <p:cNvPicPr preferRelativeResize="0"/>
          <p:nvPr/>
        </p:nvPicPr>
        <p:blipFill rotWithShape="1">
          <a:blip r:embed="rId3">
            <a:alphaModFix/>
          </a:blip>
          <a:srcRect b="0" l="0" r="0" t="0"/>
          <a:stretch/>
        </p:blipFill>
        <p:spPr>
          <a:xfrm>
            <a:off x="4787900" y="304800"/>
            <a:ext cx="4356099" cy="3594099"/>
          </a:xfrm>
          <a:prstGeom prst="rect">
            <a:avLst/>
          </a:prstGeom>
          <a:noFill/>
          <a:ln>
            <a:noFill/>
          </a:ln>
        </p:spPr>
      </p:pic>
      <p:sp>
        <p:nvSpPr>
          <p:cNvPr id="196" name="Shape 196"/>
          <p:cNvSpPr txBox="1"/>
          <p:nvPr/>
        </p:nvSpPr>
        <p:spPr>
          <a:xfrm>
            <a:off x="4800600" y="4419600"/>
            <a:ext cx="4114800" cy="2219325"/>
          </a:xfrm>
          <a:prstGeom prst="rect">
            <a:avLst/>
          </a:prstGeom>
          <a:noFill/>
          <a:ln>
            <a:noFill/>
          </a:ln>
        </p:spPr>
        <p:txBody>
          <a:bodyPr anchorCtr="0" anchor="t" bIns="45700" lIns="91425" rIns="91425" tIns="45700">
            <a:noAutofit/>
          </a:bodyPr>
          <a:lstStyle/>
          <a:p>
            <a:pPr indent="0" lvl="0" marL="0" marR="0" rtl="0" algn="just">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Ya nombrado Jefe Supremo, delicado de salud, volvió a Pativilca y ordenó el repliegue del ejercito unido en el norte.</a:t>
            </a:r>
          </a:p>
          <a:p>
            <a:pPr indent="0" lvl="0" marL="0" marR="0" rtl="0" algn="just">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La Dictadura de Simón Bolívar, efectiva desde setiembre de 1823, fue confirmada con Decretos de fecha 10 de febrero de 1824 y 10 de febrero de 1825.  </a:t>
            </a:r>
          </a:p>
          <a:p>
            <a:pPr indent="0" lvl="0" marL="0" marR="0" rtl="0" algn="just">
              <a:lnSpc>
                <a:spcPct val="100000"/>
              </a:lnSpc>
              <a:spcBef>
                <a:spcPts val="0"/>
              </a:spcBef>
              <a:spcAft>
                <a:spcPts val="0"/>
              </a:spcAft>
              <a:buClr>
                <a:schemeClr val="dk1"/>
              </a:buClr>
              <a:buFont typeface="Times New Roman"/>
              <a:buNone/>
            </a:pPr>
            <a:r>
              <a:t/>
            </a:r>
            <a:endParaRPr b="1" i="1" sz="1400" u="none">
              <a:solidFill>
                <a:srgbClr val="DAD3AE"/>
              </a:solidFill>
              <a:latin typeface="Calibri"/>
              <a:ea typeface="Calibri"/>
              <a:cs typeface="Calibri"/>
              <a:sym typeface="Calibri"/>
            </a:endParaRPr>
          </a:p>
          <a:p>
            <a:pPr indent="0" lvl="0" marL="0" marR="0" rtl="0" algn="just">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Torre Tagle se refugió en la Fortaleza del Real Felipe del Callao que estaba en poder del ejercito realista, murió en setiembre de 1825.</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bg>
      <p:bgPr>
        <a:solidFill>
          <a:srgbClr val="000000"/>
        </a:solidFill>
      </p:bgPr>
    </p:bg>
    <p:spTree>
      <p:nvGrpSpPr>
        <p:cNvPr id="200" name="Shape 200"/>
        <p:cNvGrpSpPr/>
        <p:nvPr/>
      </p:nvGrpSpPr>
      <p:grpSpPr>
        <a:xfrm>
          <a:off x="0" y="0"/>
          <a:ext cx="0" cy="0"/>
          <a:chOff x="0" y="0"/>
          <a:chExt cx="0" cy="0"/>
        </a:xfrm>
      </p:grpSpPr>
      <p:sp>
        <p:nvSpPr>
          <p:cNvPr id="201" name="Shape 201"/>
          <p:cNvSpPr txBox="1"/>
          <p:nvPr/>
        </p:nvSpPr>
        <p:spPr>
          <a:xfrm>
            <a:off x="3276600" y="0"/>
            <a:ext cx="5867400" cy="6899275"/>
          </a:xfrm>
          <a:prstGeom prst="rect">
            <a:avLst/>
          </a:prstGeom>
          <a:noFill/>
          <a:ln>
            <a:noFill/>
          </a:ln>
        </p:spPr>
        <p:txBody>
          <a:bodyPr anchorCtr="0" anchor="t" bIns="45700" lIns="91425" rIns="91425" tIns="45700">
            <a:noAutofit/>
          </a:bodyPr>
          <a:lstStyle/>
          <a:p>
            <a:pPr indent="0" lvl="0" marL="0" marR="0" rtl="0" algn="just">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Bolívar, afectado por su antigua tuberculosis, se instaló al norte de Lima en Pativilca donde estableció su cuartel general y empezó a organizar su campaña final.  Entre el 29 de febrero al 18 de marzo de 1824 las fuerzas realistas tomaron por segunda vez la ciudad de Lima, Bolívar ordenó la desocupación de la capital y marcharon con destino a Chancay y Huacho para librarse de los realistas. Era el momento para que Bolívar y su lugarteniente Antonio José de Sucre  planearan  una nueva batalla.</a:t>
            </a:r>
          </a:p>
          <a:p>
            <a:pPr indent="0" lvl="0" marL="0" marR="0" rtl="0" algn="just">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  </a:t>
            </a:r>
          </a:p>
          <a:p>
            <a:pPr indent="0" lvl="0" marL="0" marR="0" rtl="0" algn="just">
              <a:lnSpc>
                <a:spcPct val="100000"/>
              </a:lnSpc>
              <a:spcBef>
                <a:spcPts val="0"/>
              </a:spcBef>
              <a:spcAft>
                <a:spcPts val="0"/>
              </a:spcAft>
              <a:buClr>
                <a:srgbClr val="DAD3AE"/>
              </a:buClr>
              <a:buSzPct val="25000"/>
              <a:buFont typeface="Calibri"/>
              <a:buNone/>
            </a:pPr>
            <a:r>
              <a:rPr b="1" i="1" lang="en-US" sz="1400" u="sng">
                <a:solidFill>
                  <a:srgbClr val="DAD3AE"/>
                </a:solidFill>
                <a:latin typeface="Calibri"/>
                <a:ea typeface="Calibri"/>
                <a:cs typeface="Calibri"/>
                <a:sym typeface="Calibri"/>
              </a:rPr>
              <a:t>Batalla de Junín el  camino a la independencia total :</a:t>
            </a:r>
            <a:r>
              <a:rPr b="1" i="1" lang="en-US" sz="1400" u="none">
                <a:solidFill>
                  <a:srgbClr val="DAD3AE"/>
                </a:solidFill>
                <a:latin typeface="Calibri"/>
                <a:ea typeface="Calibri"/>
                <a:cs typeface="Calibri"/>
                <a:sym typeface="Calibri"/>
              </a:rPr>
              <a:t> </a:t>
            </a:r>
          </a:p>
          <a:p>
            <a:pPr indent="0" lvl="0" marL="0" marR="0" rtl="0" algn="just">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A fines de mayo de 1824, Bolívar estableció su cuartel general en Trujillo, ordenó la marcha del ejército a Huánuco y Cerro de Pasco bajo las ordenes del General Sucre como Comandante General del Ejército Libertador. </a:t>
            </a:r>
          </a:p>
          <a:p>
            <a:pPr indent="0" lvl="0" marL="0" marR="0" rtl="0" algn="just">
              <a:lnSpc>
                <a:spcPct val="100000"/>
              </a:lnSpc>
              <a:spcBef>
                <a:spcPts val="0"/>
              </a:spcBef>
              <a:spcAft>
                <a:spcPts val="0"/>
              </a:spcAft>
              <a:buClr>
                <a:schemeClr val="dk1"/>
              </a:buClr>
              <a:buFont typeface="Times New Roman"/>
              <a:buNone/>
            </a:pPr>
            <a:r>
              <a:t/>
            </a:r>
            <a:endParaRPr b="1" i="1" sz="1400" u="none">
              <a:solidFill>
                <a:srgbClr val="DAD3AE"/>
              </a:solidFill>
              <a:latin typeface="Calibri"/>
              <a:ea typeface="Calibri"/>
              <a:cs typeface="Calibri"/>
              <a:sym typeface="Calibri"/>
            </a:endParaRPr>
          </a:p>
          <a:p>
            <a:pPr indent="0" lvl="0" marL="0" marR="0" rtl="0" algn="just">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El 6 de agosto de 1824 en la pampa de Junín se enfrentaron las tropas  Independentistas y Realistas. </a:t>
            </a:r>
          </a:p>
          <a:p>
            <a:pPr indent="0" lvl="0" marL="0" marR="0" rtl="0" algn="just">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A las cuatro de la tarde se produjo el primer encuentro, la tropa del independentista General Miller fue derrotada, lo que obligó a Bolívar a abandonar el campo y reunirse con sus hombres que se encontraban en la retaguardia.</a:t>
            </a:r>
          </a:p>
          <a:p>
            <a:pPr indent="0" lvl="0" marL="0" marR="0" rtl="0" algn="just">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Una vez reorganizado el ejercito, fue reforzado con montoneros de Jauja al mando de Isidoro Suárez, avanzaron sobre Junín dirigidos por Mariano Necochea y luego por Guillermo Miller. La caballería al mando de Manuel Isidro Suárez, estaban emboscados en un recodo del camino, los húsares peruanos aún quedaban sin tomar parte de la batalla  (Húsar, soldado de caballería ligera vestido con un uniforme similar  al de la caballería húngara). A las 5 de la tarde cuando los realistas se imponían sobre las tropas independentistas, los jefes ordenaban la retirada; el mayor Andrés Rázuri cambiando la orden de retirarse por la de atacar, él y los Húsares se lanzaron sobre la caballería realista, una batalla con sable que duró solamente 45 minutos sin hacer un solo disparo. Los realistas sufrieron bajas y  el español  José de Canterac se replegó hacia el Cusco donde se encontraba el Virrey La Serna. Los españoles derrotados por primera vez en el Perú.</a:t>
            </a:r>
            <a:r>
              <a:rPr b="0" i="0" lang="en-US" sz="1400" u="none">
                <a:solidFill>
                  <a:schemeClr val="dk1"/>
                </a:solidFill>
                <a:latin typeface="Calibri"/>
                <a:ea typeface="Calibri"/>
                <a:cs typeface="Calibri"/>
                <a:sym typeface="Calibri"/>
              </a:rPr>
              <a:t> </a:t>
            </a:r>
          </a:p>
        </p:txBody>
      </p:sp>
      <p:pic>
        <p:nvPicPr>
          <p:cNvPr id="202" name="Shape 202"/>
          <p:cNvPicPr preferRelativeResize="0"/>
          <p:nvPr/>
        </p:nvPicPr>
        <p:blipFill rotWithShape="1">
          <a:blip r:embed="rId3">
            <a:alphaModFix/>
          </a:blip>
          <a:srcRect b="0" l="0" r="0" t="0"/>
          <a:stretch/>
        </p:blipFill>
        <p:spPr>
          <a:xfrm>
            <a:off x="0" y="1066800"/>
            <a:ext cx="3114675" cy="4800600"/>
          </a:xfrm>
          <a:prstGeom prst="rect">
            <a:avLst/>
          </a:prstGeom>
          <a:noFill/>
          <a:ln>
            <a:noFill/>
          </a:ln>
        </p:spPr>
      </p:pic>
      <p:sp>
        <p:nvSpPr>
          <p:cNvPr id="203" name="Shape 203"/>
          <p:cNvSpPr txBox="1"/>
          <p:nvPr/>
        </p:nvSpPr>
        <p:spPr>
          <a:xfrm>
            <a:off x="-304800" y="6019800"/>
            <a:ext cx="3886200" cy="261936"/>
          </a:xfrm>
          <a:prstGeom prst="rect">
            <a:avLst/>
          </a:prstGeom>
          <a:noFill/>
          <a:ln>
            <a:noFill/>
          </a:ln>
        </p:spPr>
        <p:txBody>
          <a:bodyPr anchorCtr="0" anchor="t" bIns="45700" lIns="91425" rIns="91425" tIns="45700">
            <a:noAutofit/>
          </a:bodyPr>
          <a:lstStyle/>
          <a:p>
            <a:pPr indent="0" lvl="0" marL="0" marR="0" rtl="0" algn="ctr">
              <a:lnSpc>
                <a:spcPct val="8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Húsar, regimiento de caballería </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bg>
      <p:bgPr>
        <a:solidFill>
          <a:srgbClr val="000000"/>
        </a:solidFill>
      </p:bgPr>
    </p:bg>
    <p:spTree>
      <p:nvGrpSpPr>
        <p:cNvPr id="207" name="Shape 207"/>
        <p:cNvGrpSpPr/>
        <p:nvPr/>
      </p:nvGrpSpPr>
      <p:grpSpPr>
        <a:xfrm>
          <a:off x="0" y="0"/>
          <a:ext cx="0" cy="0"/>
          <a:chOff x="0" y="0"/>
          <a:chExt cx="0" cy="0"/>
        </a:xfrm>
      </p:grpSpPr>
      <p:sp>
        <p:nvSpPr>
          <p:cNvPr id="208" name="Shape 208"/>
          <p:cNvSpPr txBox="1"/>
          <p:nvPr/>
        </p:nvSpPr>
        <p:spPr>
          <a:xfrm>
            <a:off x="0" y="0"/>
            <a:ext cx="9144000" cy="2279650"/>
          </a:xfrm>
          <a:prstGeom prst="rect">
            <a:avLst/>
          </a:prstGeom>
          <a:noFill/>
          <a:ln>
            <a:noFill/>
          </a:ln>
        </p:spPr>
        <p:txBody>
          <a:bodyPr anchorCtr="0" anchor="t" bIns="45700" lIns="91425" rIns="91425" tIns="45700">
            <a:noAutofit/>
          </a:bodyPr>
          <a:lstStyle/>
          <a:p>
            <a:pPr indent="0" lvl="0" marL="0" marR="0" rtl="0" algn="just">
              <a:lnSpc>
                <a:spcPct val="100000"/>
              </a:lnSpc>
              <a:spcBef>
                <a:spcPts val="0"/>
              </a:spcBef>
              <a:spcAft>
                <a:spcPts val="0"/>
              </a:spcAft>
              <a:buClr>
                <a:srgbClr val="DAD3AE"/>
              </a:buClr>
              <a:buSzPct val="25000"/>
              <a:buFont typeface="Calibri"/>
              <a:buNone/>
            </a:pPr>
            <a:r>
              <a:rPr b="1" i="1" lang="en-US" sz="1400" u="sng">
                <a:solidFill>
                  <a:srgbClr val="DAD3AE"/>
                </a:solidFill>
                <a:latin typeface="Calibri"/>
                <a:ea typeface="Calibri"/>
                <a:cs typeface="Calibri"/>
                <a:sym typeface="Calibri"/>
              </a:rPr>
              <a:t>Batalla de Ayacucho</a:t>
            </a:r>
            <a:r>
              <a:rPr b="1" i="1" lang="en-US" sz="1400" u="none">
                <a:solidFill>
                  <a:srgbClr val="DAD3AE"/>
                </a:solidFill>
                <a:latin typeface="Calibri"/>
                <a:ea typeface="Calibri"/>
                <a:cs typeface="Calibri"/>
                <a:sym typeface="Calibri"/>
              </a:rPr>
              <a:t> </a:t>
            </a:r>
          </a:p>
          <a:p>
            <a:pPr indent="0" lvl="0" marL="0" marR="0" rtl="0" algn="just">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La batalla de Ayacucho marcó el final del dominio español en lo que había sido el virreinato del Perú en casi todo el continente sudamericano, desde Panamá hasta la Patagonia . </a:t>
            </a:r>
          </a:p>
          <a:p>
            <a:pPr indent="0" lvl="0" marL="0" marR="0" rtl="0" algn="just">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Llamada La batalla de la Emancipación de América Latina, el combate fue el 9 de diciembre de 1824, en la pampa de la Quinua en Ayacucho, situado a unos 3.500 m sobre el nivel del mar. </a:t>
            </a:r>
          </a:p>
          <a:p>
            <a:pPr indent="0" lvl="0" marL="0" marR="0" rtl="0" algn="just">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Una vez más Bolívar delicado de salud, delegó a su lugarteniete el General Antonio José de Sucre la dirección y lucha frente a las tropas españolas, el último virrey del Perú Don José de la Serna e Hinojosa, las comandaba.</a:t>
            </a:r>
          </a:p>
          <a:p>
            <a:pPr indent="0" lvl="0" marL="0" marR="0" rtl="0" algn="just">
              <a:lnSpc>
                <a:spcPct val="100000"/>
              </a:lnSpc>
              <a:spcBef>
                <a:spcPts val="0"/>
              </a:spcBef>
              <a:spcAft>
                <a:spcPts val="0"/>
              </a:spcAft>
              <a:buClr>
                <a:schemeClr val="lt1"/>
              </a:buClr>
              <a:buSzPct val="25000"/>
              <a:buFont typeface="Calibri"/>
              <a:buNone/>
            </a:pPr>
            <a:r>
              <a:rPr b="1" i="1" lang="en-US" sz="900" u="none">
                <a:solidFill>
                  <a:schemeClr val="lt1"/>
                </a:solidFill>
                <a:latin typeface="Calibri"/>
                <a:ea typeface="Calibri"/>
                <a:cs typeface="Calibri"/>
                <a:sym typeface="Calibri"/>
              </a:rPr>
              <a:t>g</a:t>
            </a:r>
          </a:p>
          <a:p>
            <a:pPr indent="0" lvl="0" marL="0" marR="0" rtl="0" algn="just">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Tras un infructuoso intento de superar a las fuerzas independentistas, los españoles fueron vencidos, y, después de que De la Serna resultó herido, José de Canterac  negoció las condiciones de la Capitulación Realista.</a:t>
            </a:r>
          </a:p>
          <a:p>
            <a:pPr indent="0" lvl="0" marL="0" marR="0" rtl="0" algn="just">
              <a:lnSpc>
                <a:spcPct val="100000"/>
              </a:lnSpc>
              <a:spcBef>
                <a:spcPts val="0"/>
              </a:spcBef>
              <a:spcAft>
                <a:spcPts val="0"/>
              </a:spcAft>
              <a:buClr>
                <a:schemeClr val="lt1"/>
              </a:buClr>
              <a:buSzPct val="25000"/>
              <a:buFont typeface="Calibri"/>
              <a:buNone/>
            </a:pPr>
            <a:r>
              <a:rPr b="1" i="1" lang="en-US" sz="900" u="none">
                <a:solidFill>
                  <a:schemeClr val="lt1"/>
                </a:solidFill>
                <a:latin typeface="Calibri"/>
                <a:ea typeface="Calibri"/>
                <a:cs typeface="Calibri"/>
                <a:sym typeface="Calibri"/>
              </a:rPr>
              <a:t>d</a:t>
            </a:r>
          </a:p>
        </p:txBody>
      </p:sp>
      <p:pic>
        <p:nvPicPr>
          <p:cNvPr id="209" name="Shape 209"/>
          <p:cNvPicPr preferRelativeResize="0"/>
          <p:nvPr/>
        </p:nvPicPr>
        <p:blipFill rotWithShape="1">
          <a:blip r:embed="rId3">
            <a:alphaModFix/>
          </a:blip>
          <a:srcRect b="0" l="0" r="0" t="0"/>
          <a:stretch/>
        </p:blipFill>
        <p:spPr>
          <a:xfrm>
            <a:off x="381000" y="2386011"/>
            <a:ext cx="6694486" cy="4471987"/>
          </a:xfrm>
          <a:prstGeom prst="rect">
            <a:avLst/>
          </a:prstGeom>
          <a:noFill/>
          <a:ln>
            <a:noFill/>
          </a:ln>
        </p:spPr>
      </p:pic>
      <p:sp>
        <p:nvSpPr>
          <p:cNvPr id="210" name="Shape 210"/>
          <p:cNvSpPr txBox="1"/>
          <p:nvPr/>
        </p:nvSpPr>
        <p:spPr>
          <a:xfrm>
            <a:off x="6934200" y="5410200"/>
            <a:ext cx="2209799" cy="3365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DAD3AE"/>
              </a:buClr>
              <a:buSzPct val="25000"/>
              <a:buFont typeface="Calibri"/>
              <a:buNone/>
            </a:pPr>
            <a:r>
              <a:rPr b="1" i="1" lang="en-US" sz="1600" u="none">
                <a:solidFill>
                  <a:srgbClr val="DAD3AE"/>
                </a:solidFill>
                <a:latin typeface="Calibri"/>
                <a:ea typeface="Calibri"/>
                <a:cs typeface="Calibri"/>
                <a:sym typeface="Calibri"/>
              </a:rPr>
              <a:t>   Óleo de:  Etna Velarde</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bg>
      <p:bgPr>
        <a:solidFill>
          <a:srgbClr val="000000"/>
        </a:solidFill>
      </p:bgPr>
    </p:bg>
    <p:spTree>
      <p:nvGrpSpPr>
        <p:cNvPr id="214" name="Shape 214"/>
        <p:cNvGrpSpPr/>
        <p:nvPr/>
      </p:nvGrpSpPr>
      <p:grpSpPr>
        <a:xfrm>
          <a:off x="0" y="0"/>
          <a:ext cx="0" cy="0"/>
          <a:chOff x="0" y="0"/>
          <a:chExt cx="0" cy="0"/>
        </a:xfrm>
      </p:grpSpPr>
      <p:sp>
        <p:nvSpPr>
          <p:cNvPr id="215" name="Shape 215"/>
          <p:cNvSpPr txBox="1"/>
          <p:nvPr/>
        </p:nvSpPr>
        <p:spPr>
          <a:xfrm>
            <a:off x="5867400" y="0"/>
            <a:ext cx="3276600" cy="6934199"/>
          </a:xfrm>
          <a:prstGeom prst="rect">
            <a:avLst/>
          </a:prstGeom>
          <a:noFill/>
          <a:ln>
            <a:noFill/>
          </a:ln>
        </p:spPr>
        <p:txBody>
          <a:bodyPr anchorCtr="0" anchor="t" bIns="45700" lIns="91425" rIns="91425" tIns="45700">
            <a:noAutofit/>
          </a:bodyPr>
          <a:lstStyle/>
          <a:p>
            <a:pPr indent="0" lvl="0" marL="0" marR="0" rtl="0" algn="ctr">
              <a:lnSpc>
                <a:spcPct val="95000"/>
              </a:lnSpc>
              <a:spcBef>
                <a:spcPts val="0"/>
              </a:spcBef>
              <a:spcAft>
                <a:spcPts val="0"/>
              </a:spcAft>
              <a:buClr>
                <a:srgbClr val="DAD3AE"/>
              </a:buClr>
              <a:buSzPct val="25000"/>
              <a:buFont typeface="Calibri"/>
              <a:buNone/>
            </a:pPr>
            <a:r>
              <a:rPr b="1" i="1" lang="en-US" sz="1400" u="sng">
                <a:solidFill>
                  <a:srgbClr val="DAD3AE"/>
                </a:solidFill>
                <a:latin typeface="Calibri"/>
                <a:ea typeface="Calibri"/>
                <a:cs typeface="Calibri"/>
                <a:sym typeface="Calibri"/>
              </a:rPr>
              <a:t>Firma de la Capitulación de Ayacucho, </a:t>
            </a:r>
          </a:p>
          <a:p>
            <a:pPr indent="0" lvl="0" marL="0" marR="0" rtl="0" algn="ctr">
              <a:lnSpc>
                <a:spcPct val="95000"/>
              </a:lnSpc>
              <a:spcBef>
                <a:spcPts val="0"/>
              </a:spcBef>
              <a:spcAft>
                <a:spcPts val="0"/>
              </a:spcAft>
              <a:buClr>
                <a:srgbClr val="DAD3AE"/>
              </a:buClr>
              <a:buSzPct val="25000"/>
              <a:buFont typeface="Calibri"/>
              <a:buNone/>
            </a:pPr>
            <a:r>
              <a:rPr b="1" i="1" lang="en-US" sz="1400" u="sng">
                <a:solidFill>
                  <a:srgbClr val="DAD3AE"/>
                </a:solidFill>
                <a:latin typeface="Calibri"/>
                <a:ea typeface="Calibri"/>
                <a:cs typeface="Calibri"/>
                <a:sym typeface="Calibri"/>
              </a:rPr>
              <a:t> 9 de diciembre de 1824.</a:t>
            </a:r>
          </a:p>
          <a:p>
            <a:pPr indent="0" lvl="0" marL="0" marR="0" rtl="0" algn="just">
              <a:lnSpc>
                <a:spcPct val="95000"/>
              </a:lnSpc>
              <a:spcBef>
                <a:spcPts val="0"/>
              </a:spcBef>
              <a:spcAft>
                <a:spcPts val="0"/>
              </a:spcAft>
              <a:buClr>
                <a:schemeClr val="dk1"/>
              </a:buClr>
              <a:buFont typeface="Times New Roman"/>
              <a:buNone/>
            </a:pPr>
            <a:r>
              <a:t/>
            </a:r>
            <a:endParaRPr b="1" i="1" sz="1400" u="none">
              <a:solidFill>
                <a:srgbClr val="DAD3AE"/>
              </a:solidFill>
              <a:latin typeface="Calibri"/>
              <a:ea typeface="Calibri"/>
              <a:cs typeface="Calibri"/>
              <a:sym typeface="Calibri"/>
            </a:endParaRPr>
          </a:p>
          <a:p>
            <a:pPr indent="0" lvl="0" marL="0" marR="0" rtl="0" algn="just">
              <a:lnSpc>
                <a:spcPct val="95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Por el lado realista lo hizo el Jefe de Estado Mayor José de Canterac y por los Independentistas el General Antonio José de Sucre el  9 de diciembre de 1824. Esta batalla fue la última del proceso emancipador. </a:t>
            </a:r>
          </a:p>
          <a:p>
            <a:pPr indent="0" lvl="0" marL="0" marR="0" rtl="0" algn="just">
              <a:lnSpc>
                <a:spcPct val="95000"/>
              </a:lnSpc>
              <a:spcBef>
                <a:spcPts val="0"/>
              </a:spcBef>
              <a:spcAft>
                <a:spcPts val="0"/>
              </a:spcAft>
              <a:buClr>
                <a:schemeClr val="lt1"/>
              </a:buClr>
              <a:buSzPct val="25000"/>
              <a:buFont typeface="Calibri"/>
              <a:buNone/>
            </a:pPr>
            <a:r>
              <a:rPr b="1" i="1" lang="en-US" sz="900" u="none">
                <a:solidFill>
                  <a:schemeClr val="lt1"/>
                </a:solidFill>
                <a:latin typeface="Calibri"/>
                <a:ea typeface="Calibri"/>
                <a:cs typeface="Calibri"/>
                <a:sym typeface="Calibri"/>
              </a:rPr>
              <a:t>k</a:t>
            </a:r>
          </a:p>
          <a:p>
            <a:pPr indent="0" lvl="0" marL="0" marR="0" rtl="0" algn="just">
              <a:lnSpc>
                <a:spcPct val="95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Los acuerdos de la capitulación fueron varios, entre los principales :</a:t>
            </a:r>
          </a:p>
          <a:p>
            <a:pPr indent="0" lvl="0" marL="0" marR="0" rtl="0" algn="just">
              <a:lnSpc>
                <a:spcPct val="95000"/>
              </a:lnSpc>
              <a:spcBef>
                <a:spcPts val="0"/>
              </a:spcBef>
              <a:spcAft>
                <a:spcPts val="0"/>
              </a:spcAft>
              <a:buClr>
                <a:schemeClr val="lt1"/>
              </a:buClr>
              <a:buSzPct val="25000"/>
              <a:buFont typeface="Calibri"/>
              <a:buNone/>
            </a:pPr>
            <a:r>
              <a:rPr b="1" i="1" lang="en-US" sz="900" u="none">
                <a:solidFill>
                  <a:schemeClr val="lt1"/>
                </a:solidFill>
                <a:latin typeface="Calibri"/>
                <a:ea typeface="Calibri"/>
                <a:cs typeface="Calibri"/>
                <a:sym typeface="Calibri"/>
              </a:rPr>
              <a:t> ñ</a:t>
            </a:r>
          </a:p>
          <a:p>
            <a:pPr indent="0" lvl="0" marL="0" marR="0" rtl="0" algn="just">
              <a:lnSpc>
                <a:spcPct val="95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  La Capitulación únicamente del   </a:t>
            </a:r>
            <a:r>
              <a:rPr b="1" i="1" lang="en-US" sz="1400" u="none">
                <a:solidFill>
                  <a:schemeClr val="lt1"/>
                </a:solidFill>
                <a:latin typeface="Calibri"/>
                <a:ea typeface="Calibri"/>
                <a:cs typeface="Calibri"/>
                <a:sym typeface="Calibri"/>
              </a:rPr>
              <a:t>------------</a:t>
            </a:r>
            <a:r>
              <a:rPr b="1" i="1" lang="en-US" sz="1400" u="none">
                <a:solidFill>
                  <a:srgbClr val="DAD3AE"/>
                </a:solidFill>
                <a:latin typeface="Calibri"/>
                <a:ea typeface="Calibri"/>
                <a:cs typeface="Calibri"/>
                <a:sym typeface="Calibri"/>
              </a:rPr>
              <a:t>Ejercito Realista bajo su mando. </a:t>
            </a:r>
          </a:p>
          <a:p>
            <a:pPr indent="0" lvl="0" marL="0" marR="0" rtl="0" algn="just">
              <a:lnSpc>
                <a:spcPct val="95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  La permanencia Realista en el Callao.</a:t>
            </a:r>
          </a:p>
          <a:p>
            <a:pPr indent="0" lvl="0" marL="0" marR="0" rtl="0" algn="just">
              <a:lnSpc>
                <a:spcPct val="95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  La Independencia del Perú y de toda</a:t>
            </a:r>
            <a:r>
              <a:rPr b="1" i="1" lang="en-US" sz="1400" u="none">
                <a:solidFill>
                  <a:schemeClr val="lt1"/>
                </a:solidFill>
                <a:latin typeface="Calibri"/>
                <a:ea typeface="Calibri"/>
                <a:cs typeface="Calibri"/>
                <a:sym typeface="Calibri"/>
              </a:rPr>
              <a:t> -------</a:t>
            </a:r>
            <a:r>
              <a:rPr b="1" i="1" lang="en-US" sz="1400" u="none">
                <a:solidFill>
                  <a:srgbClr val="DAD3AE"/>
                </a:solidFill>
                <a:latin typeface="Calibri"/>
                <a:ea typeface="Calibri"/>
                <a:cs typeface="Calibri"/>
                <a:sym typeface="Calibri"/>
              </a:rPr>
              <a:t>América.</a:t>
            </a:r>
          </a:p>
          <a:p>
            <a:pPr indent="0" lvl="0" marL="0" marR="0" rtl="0" algn="just">
              <a:lnSpc>
                <a:spcPct val="95000"/>
              </a:lnSpc>
              <a:spcBef>
                <a:spcPts val="0"/>
              </a:spcBef>
              <a:spcAft>
                <a:spcPts val="0"/>
              </a:spcAft>
              <a:buClr>
                <a:schemeClr val="dk1"/>
              </a:buClr>
              <a:buFont typeface="Times New Roman"/>
              <a:buNone/>
            </a:pPr>
            <a:r>
              <a:t/>
            </a:r>
            <a:endParaRPr b="1" i="1" sz="1400" u="none">
              <a:solidFill>
                <a:srgbClr val="DAD3AE"/>
              </a:solidFill>
              <a:latin typeface="Calibri"/>
              <a:ea typeface="Calibri"/>
              <a:cs typeface="Calibri"/>
              <a:sym typeface="Calibri"/>
            </a:endParaRPr>
          </a:p>
          <a:p>
            <a:pPr indent="0" lvl="0" marL="0" marR="0" rtl="0" algn="just">
              <a:lnSpc>
                <a:spcPct val="95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Simón Bolívar, se encontraba en Lima, recibió la noticia de la Capitulación.   </a:t>
            </a:r>
          </a:p>
          <a:p>
            <a:pPr indent="0" lvl="0" marL="0" marR="0" rtl="0" algn="just">
              <a:lnSpc>
                <a:spcPct val="95000"/>
              </a:lnSpc>
              <a:spcBef>
                <a:spcPts val="0"/>
              </a:spcBef>
              <a:spcAft>
                <a:spcPts val="0"/>
              </a:spcAft>
              <a:buClr>
                <a:schemeClr val="dk1"/>
              </a:buClr>
              <a:buFont typeface="Times New Roman"/>
              <a:buNone/>
            </a:pPr>
            <a:r>
              <a:t/>
            </a:r>
            <a:endParaRPr b="1" i="1" sz="1400" u="none">
              <a:solidFill>
                <a:srgbClr val="DAD3AE"/>
              </a:solidFill>
              <a:latin typeface="Calibri"/>
              <a:ea typeface="Calibri"/>
              <a:cs typeface="Calibri"/>
              <a:sym typeface="Calibri"/>
            </a:endParaRPr>
          </a:p>
          <a:p>
            <a:pPr indent="0" lvl="0" marL="0" marR="0" rtl="0" algn="just">
              <a:lnSpc>
                <a:spcPct val="95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El virrey antes de salir del Perú, según real acuerdo, nombró al peruano y militar realista Juan Pío Tristán y Moscoso, Virrey Provisional por ser el de más alta graduación. No ejerció su mando ya que traspasó los poderes a los independentistas.</a:t>
            </a:r>
          </a:p>
          <a:p>
            <a:pPr indent="0" lvl="0" marL="0" marR="0" rtl="0" algn="just">
              <a:lnSpc>
                <a:spcPct val="95000"/>
              </a:lnSpc>
              <a:spcBef>
                <a:spcPts val="0"/>
              </a:spcBef>
              <a:spcAft>
                <a:spcPts val="0"/>
              </a:spcAft>
              <a:buClr>
                <a:schemeClr val="lt1"/>
              </a:buClr>
              <a:buSzPct val="25000"/>
              <a:buFont typeface="Calibri"/>
              <a:buNone/>
            </a:pPr>
            <a:r>
              <a:rPr b="1" i="1" lang="en-US" sz="900" u="none">
                <a:solidFill>
                  <a:schemeClr val="lt1"/>
                </a:solidFill>
                <a:latin typeface="Calibri"/>
                <a:ea typeface="Calibri"/>
                <a:cs typeface="Calibri"/>
                <a:sym typeface="Calibri"/>
              </a:rPr>
              <a:t>k</a:t>
            </a:r>
          </a:p>
          <a:p>
            <a:pPr indent="0" lvl="0" marL="0" marR="0" rtl="0" algn="just">
              <a:lnSpc>
                <a:spcPct val="95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Una vez curadas las heridas de guerra el Virrey De la Serna, partió a España en la fragata francesa Ernestin desde el puerto de Quilca, Camaná ,Arequipa el día 2 de enero de 1825.    </a:t>
            </a:r>
          </a:p>
        </p:txBody>
      </p:sp>
      <p:pic>
        <p:nvPicPr>
          <p:cNvPr id="216" name="Shape 216"/>
          <p:cNvPicPr preferRelativeResize="0"/>
          <p:nvPr/>
        </p:nvPicPr>
        <p:blipFill rotWithShape="1">
          <a:blip r:embed="rId3">
            <a:alphaModFix/>
          </a:blip>
          <a:srcRect b="0" l="0" r="0" t="0"/>
          <a:stretch/>
        </p:blipFill>
        <p:spPr>
          <a:xfrm>
            <a:off x="0" y="228600"/>
            <a:ext cx="5791200" cy="3954461"/>
          </a:xfrm>
          <a:prstGeom prst="rect">
            <a:avLst/>
          </a:prstGeom>
          <a:noFill/>
          <a:ln>
            <a:noFill/>
          </a:ln>
        </p:spPr>
      </p:pic>
      <p:pic>
        <p:nvPicPr>
          <p:cNvPr id="217" name="Shape 217"/>
          <p:cNvPicPr preferRelativeResize="0"/>
          <p:nvPr/>
        </p:nvPicPr>
        <p:blipFill rotWithShape="1">
          <a:blip r:embed="rId4">
            <a:alphaModFix/>
          </a:blip>
          <a:srcRect b="0" l="0" r="0" t="0"/>
          <a:stretch/>
        </p:blipFill>
        <p:spPr>
          <a:xfrm>
            <a:off x="1219200" y="4664075"/>
            <a:ext cx="4592637" cy="2193925"/>
          </a:xfrm>
          <a:prstGeom prst="rect">
            <a:avLst/>
          </a:prstGeom>
          <a:noFill/>
          <a:ln>
            <a:noFill/>
          </a:ln>
        </p:spPr>
      </p:pic>
      <p:sp>
        <p:nvSpPr>
          <p:cNvPr id="218" name="Shape 218"/>
          <p:cNvSpPr txBox="1"/>
          <p:nvPr/>
        </p:nvSpPr>
        <p:spPr>
          <a:xfrm>
            <a:off x="0" y="4267200"/>
            <a:ext cx="2590800" cy="3047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Óleo de Daniel Hernández</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bg>
      <p:bgPr>
        <a:solidFill>
          <a:srgbClr val="000000"/>
        </a:solidFill>
      </p:bgPr>
    </p:bg>
    <p:spTree>
      <p:nvGrpSpPr>
        <p:cNvPr id="222" name="Shape 222"/>
        <p:cNvGrpSpPr/>
        <p:nvPr/>
      </p:nvGrpSpPr>
      <p:grpSpPr>
        <a:xfrm>
          <a:off x="0" y="0"/>
          <a:ext cx="0" cy="0"/>
          <a:chOff x="0" y="0"/>
          <a:chExt cx="0" cy="0"/>
        </a:xfrm>
      </p:grpSpPr>
      <p:sp>
        <p:nvSpPr>
          <p:cNvPr id="223" name="Shape 223"/>
          <p:cNvSpPr txBox="1"/>
          <p:nvPr/>
        </p:nvSpPr>
        <p:spPr>
          <a:xfrm>
            <a:off x="685800" y="5788025"/>
            <a:ext cx="8458200" cy="1069975"/>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600" u="none">
                <a:solidFill>
                  <a:srgbClr val="DAD3AE"/>
                </a:solidFill>
                <a:latin typeface="Calibri"/>
                <a:ea typeface="Calibri"/>
                <a:cs typeface="Calibri"/>
                <a:sym typeface="Calibri"/>
              </a:rPr>
              <a:t>General Antonio José de Sucre Alcalá  (Venezuela 1795- Ecuador, 1830) </a:t>
            </a:r>
          </a:p>
          <a:p>
            <a:pPr indent="0" lvl="0" marL="0" marR="0" rtl="0" algn="ctr">
              <a:lnSpc>
                <a:spcPct val="100000"/>
              </a:lnSpc>
              <a:spcBef>
                <a:spcPts val="0"/>
              </a:spcBef>
              <a:spcAft>
                <a:spcPts val="0"/>
              </a:spcAft>
              <a:buClr>
                <a:srgbClr val="DAD3AE"/>
              </a:buClr>
              <a:buSzPct val="25000"/>
              <a:buFont typeface="Calibri"/>
              <a:buNone/>
            </a:pPr>
            <a:r>
              <a:rPr b="1" i="1" lang="en-US" sz="1600" u="none">
                <a:solidFill>
                  <a:srgbClr val="DAD3AE"/>
                </a:solidFill>
                <a:latin typeface="Calibri"/>
                <a:ea typeface="Calibri"/>
                <a:cs typeface="Calibri"/>
                <a:sym typeface="Calibri"/>
              </a:rPr>
              <a:t>Jefe Supremo y vencedor de la Batalla de Ayacucho en 1824</a:t>
            </a:r>
          </a:p>
          <a:p>
            <a:pPr indent="0" lvl="0" marL="0" marR="0" rtl="0" algn="ctr">
              <a:lnSpc>
                <a:spcPct val="100000"/>
              </a:lnSpc>
              <a:spcBef>
                <a:spcPts val="0"/>
              </a:spcBef>
              <a:spcAft>
                <a:spcPts val="0"/>
              </a:spcAft>
              <a:buClr>
                <a:srgbClr val="DAD3AE"/>
              </a:buClr>
              <a:buSzPct val="25000"/>
              <a:buFont typeface="Calibri"/>
              <a:buNone/>
            </a:pPr>
            <a:r>
              <a:rPr b="1" i="1" lang="en-US" sz="1600" u="none">
                <a:solidFill>
                  <a:srgbClr val="DAD3AE"/>
                </a:solidFill>
                <a:latin typeface="Calibri"/>
                <a:ea typeface="Calibri"/>
                <a:cs typeface="Calibri"/>
                <a:sym typeface="Calibri"/>
              </a:rPr>
              <a:t>Escultura en el Parque de La Reseva de Lima, obra de David Lozano (Perú  1865-1936)</a:t>
            </a:r>
          </a:p>
          <a:p>
            <a:pPr indent="0" lvl="0" marL="0" marR="0" rtl="0" algn="ctr">
              <a:lnSpc>
                <a:spcPct val="100000"/>
              </a:lnSpc>
              <a:spcBef>
                <a:spcPts val="0"/>
              </a:spcBef>
              <a:spcAft>
                <a:spcPts val="0"/>
              </a:spcAft>
              <a:buClr>
                <a:srgbClr val="DAD3AE"/>
              </a:buClr>
              <a:buSzPct val="25000"/>
              <a:buFont typeface="Calibri"/>
              <a:buNone/>
            </a:pPr>
            <a:r>
              <a:rPr b="1" i="1" lang="en-US" sz="1600" u="none">
                <a:solidFill>
                  <a:srgbClr val="DAD3AE"/>
                </a:solidFill>
                <a:latin typeface="Calibri"/>
                <a:ea typeface="Calibri"/>
                <a:cs typeface="Calibri"/>
                <a:sym typeface="Calibri"/>
              </a:rPr>
              <a:t>Inaugurada por el Presidente Leguía el 9 de diembre de 1924</a:t>
            </a:r>
          </a:p>
        </p:txBody>
      </p:sp>
      <p:pic>
        <p:nvPicPr>
          <p:cNvPr id="224" name="Shape 224"/>
          <p:cNvPicPr preferRelativeResize="0"/>
          <p:nvPr/>
        </p:nvPicPr>
        <p:blipFill rotWithShape="1">
          <a:blip r:embed="rId3">
            <a:alphaModFix/>
          </a:blip>
          <a:srcRect b="0" l="0" r="0" t="0"/>
          <a:stretch/>
        </p:blipFill>
        <p:spPr>
          <a:xfrm>
            <a:off x="1295400" y="228600"/>
            <a:ext cx="6248399" cy="531177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bg>
      <p:bgPr>
        <a:solidFill>
          <a:srgbClr val="000000"/>
        </a:solidFill>
      </p:bgPr>
    </p:bg>
    <p:spTree>
      <p:nvGrpSpPr>
        <p:cNvPr id="228" name="Shape 228"/>
        <p:cNvGrpSpPr/>
        <p:nvPr/>
      </p:nvGrpSpPr>
      <p:grpSpPr>
        <a:xfrm>
          <a:off x="0" y="0"/>
          <a:ext cx="0" cy="0"/>
          <a:chOff x="0" y="0"/>
          <a:chExt cx="0" cy="0"/>
        </a:xfrm>
      </p:grpSpPr>
      <p:sp>
        <p:nvSpPr>
          <p:cNvPr id="229" name="Shape 229"/>
          <p:cNvSpPr txBox="1"/>
          <p:nvPr/>
        </p:nvSpPr>
        <p:spPr>
          <a:xfrm>
            <a:off x="0" y="0"/>
            <a:ext cx="4953000" cy="6686549"/>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400" u="sng">
                <a:solidFill>
                  <a:srgbClr val="DAD3AE"/>
                </a:solidFill>
                <a:latin typeface="Calibri"/>
                <a:ea typeface="Calibri"/>
                <a:cs typeface="Calibri"/>
                <a:sym typeface="Calibri"/>
              </a:rPr>
              <a:t>Monumento a Simón  Bolívar</a:t>
            </a:r>
            <a:r>
              <a:rPr b="1" i="1" lang="en-US" sz="1400" u="none">
                <a:solidFill>
                  <a:srgbClr val="DAD3AE"/>
                </a:solidFill>
                <a:latin typeface="Calibri"/>
                <a:ea typeface="Calibri"/>
                <a:cs typeface="Calibri"/>
                <a:sym typeface="Calibri"/>
              </a:rPr>
              <a:t> </a:t>
            </a:r>
          </a:p>
          <a:p>
            <a:pPr indent="0" lvl="0" marL="0" marR="0" rtl="0" algn="ctr">
              <a:lnSpc>
                <a:spcPct val="100000"/>
              </a:lnSpc>
              <a:spcBef>
                <a:spcPts val="0"/>
              </a:spcBef>
              <a:spcAft>
                <a:spcPts val="0"/>
              </a:spcAft>
              <a:buClr>
                <a:schemeClr val="dk1"/>
              </a:buClr>
              <a:buFont typeface="Times New Roman"/>
              <a:buNone/>
            </a:pPr>
            <a:r>
              <a:t/>
            </a:r>
            <a:endParaRPr b="1" i="1" sz="1400" u="none">
              <a:solidFill>
                <a:srgbClr val="DAD3AE"/>
              </a:solidFill>
              <a:latin typeface="Calibri"/>
              <a:ea typeface="Calibri"/>
              <a:cs typeface="Calibri"/>
              <a:sym typeface="Calibri"/>
            </a:endParaRPr>
          </a:p>
          <a:p>
            <a:pPr indent="0" lvl="0" marL="0" marR="0" rtl="0" algn="just">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Pasaron 34 años para que sus ordenes fueran cumplidas.</a:t>
            </a:r>
          </a:p>
          <a:p>
            <a:pPr indent="0" lvl="0" marL="0" marR="0" rtl="0" algn="just">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El 12 de febrero de 1825, dos días después de ratificada la Dictadura de Bolívar se modificó la decisión del Congreso al disponer que en dicha plaza se ubicará ya no un monumento en honor al Protector José de San Martín, sino uno en honor a Simón  Bolívar. </a:t>
            </a:r>
          </a:p>
          <a:p>
            <a:pPr indent="0" lvl="0" marL="0" marR="0" rtl="0" algn="just">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El 8 de diciembre de 1825 se puso la primera piedra del dicho monumento. En una ceremonia, en el Palacio Dictatorial, fueron reunidos los miembros del Consejo de Gobierno, funcionarios públicos y personalidades. Desde allí se dirigieron a la Plaza de la Constitución, donde se desarrolló la ceremonia. </a:t>
            </a:r>
          </a:p>
          <a:p>
            <a:pPr indent="0" lvl="0" marL="0" marR="0" rtl="0" algn="just">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27 años después, el mandato, volvió a tener vigencia, en 1852 bajo el gobierno del General Rufino Echenique y Benavente (1851-1855) se reiniciaron los trámites para el monumento. </a:t>
            </a:r>
          </a:p>
          <a:p>
            <a:pPr indent="0" lvl="0" marL="0" marR="0" rtl="0" algn="just">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En 1853 Bartolomé Herrera, Ministro Plenipotenciario del Perú en Roma, fue el encargado de mandar a realizar la escultura. Herrera convocó a un concurso para la confección de la misma y del pedestal. El vencedor fue Adamo Tadolini, quien modeló la estatua ecuestre. Los moldes de yeso y el vaciado del bronce se hizo en la  fundición  Von  Müller de Munich. </a:t>
            </a:r>
          </a:p>
          <a:p>
            <a:pPr indent="0" lvl="0" marL="0" marR="0" rtl="0" algn="just">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La estatua llegó al Perú en 1859.  Fue inaugurada el 9 de diciembre de ese mismo año bajo el mandato de Ramón Castilla. </a:t>
            </a:r>
          </a:p>
          <a:p>
            <a:pPr indent="0" lvl="0" marL="0" marR="0" rtl="0" algn="just">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Se mandó cambiar la placa que se ubica en la parte superior del pedestal, la primera decía: A Simón Bolívar Libertador, se erigió en 1852 bajo la Presidencia del General Echenique, por la Nación a Simón Bolívar.   La de Castilla dice: A Simón Bolívar, Libertador. La Nación Peruana, año de MDCCCLVIII" [1858].</a:t>
            </a:r>
          </a:p>
          <a:p>
            <a:pPr indent="0" lvl="0" marL="0" marR="0" rtl="0" algn="just">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Actualmente, desde mediados del siglo XX, se le denomina Plaza Bolívar.  Ésta fue la primera escultura el Lima.    </a:t>
            </a:r>
          </a:p>
        </p:txBody>
      </p:sp>
      <p:pic>
        <p:nvPicPr>
          <p:cNvPr id="230" name="Shape 230"/>
          <p:cNvPicPr preferRelativeResize="0"/>
          <p:nvPr/>
        </p:nvPicPr>
        <p:blipFill rotWithShape="1">
          <a:blip r:embed="rId3">
            <a:alphaModFix/>
          </a:blip>
          <a:srcRect b="0" l="0" r="0" t="0"/>
          <a:stretch/>
        </p:blipFill>
        <p:spPr>
          <a:xfrm>
            <a:off x="5029200" y="0"/>
            <a:ext cx="3829050" cy="5105399"/>
          </a:xfrm>
          <a:prstGeom prst="rect">
            <a:avLst/>
          </a:prstGeom>
          <a:noFill/>
          <a:ln>
            <a:noFill/>
          </a:ln>
        </p:spPr>
      </p:pic>
      <p:sp>
        <p:nvSpPr>
          <p:cNvPr id="231" name="Shape 231"/>
          <p:cNvSpPr txBox="1"/>
          <p:nvPr/>
        </p:nvSpPr>
        <p:spPr>
          <a:xfrm>
            <a:off x="5105400" y="5181600"/>
            <a:ext cx="4038599" cy="1628775"/>
          </a:xfrm>
          <a:prstGeom prst="rect">
            <a:avLst/>
          </a:prstGeom>
          <a:noFill/>
          <a:ln>
            <a:noFill/>
          </a:ln>
        </p:spPr>
        <p:txBody>
          <a:bodyPr anchorCtr="0" anchor="t" bIns="45700" lIns="91425" rIns="91425" tIns="45700">
            <a:noAutofit/>
          </a:bodyPr>
          <a:lstStyle/>
          <a:p>
            <a:pPr indent="0" lvl="0" marL="0" marR="0" rtl="0" algn="ctr">
              <a:lnSpc>
                <a:spcPct val="9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Obra del escultor Adamo Tadolini (Italia 1788-1868) </a:t>
            </a:r>
          </a:p>
          <a:p>
            <a:pPr indent="0" lvl="0" marL="0" marR="0" rtl="0" algn="ctr">
              <a:lnSpc>
                <a:spcPct val="9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El pedestal, de mármol es obra del escultor </a:t>
            </a:r>
          </a:p>
          <a:p>
            <a:pPr indent="0" lvl="0" marL="0" marR="0" rtl="0" algn="ctr">
              <a:lnSpc>
                <a:spcPct val="9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Filippo Gnaccarini (Italia 1804-1875)</a:t>
            </a:r>
          </a:p>
          <a:p>
            <a:pPr indent="0" lvl="0" marL="0" marR="0" rtl="0" algn="ctr">
              <a:lnSpc>
                <a:spcPct val="9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 </a:t>
            </a:r>
          </a:p>
          <a:p>
            <a:pPr indent="0" lvl="0" marL="0" marR="0" rtl="0" algn="ctr">
              <a:lnSpc>
                <a:spcPct val="9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 En los laterales, en  bajo relieve, </a:t>
            </a:r>
          </a:p>
          <a:p>
            <a:pPr indent="0" lvl="0" marL="0" marR="0" rtl="0" algn="ctr">
              <a:lnSpc>
                <a:spcPct val="9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las batallas de Junín y Ayacucho,en </a:t>
            </a:r>
          </a:p>
          <a:p>
            <a:pPr indent="0" lvl="0" marL="0" marR="0" rtl="0" algn="ctr">
              <a:lnSpc>
                <a:spcPct val="9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 la parte  posterior el Escudo Nacional y</a:t>
            </a:r>
          </a:p>
          <a:p>
            <a:pPr indent="0" lvl="0" marL="0" marR="0" rtl="0" algn="ctr">
              <a:lnSpc>
                <a:spcPct val="9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en el frontis  la placa de Bronce. </a:t>
            </a:r>
          </a:p>
        </p:txBody>
      </p:sp>
    </p:spTree>
  </p:cSld>
  <p:clrMapOvr>
    <a:masterClrMapping/>
  </p:clrMapOvr>
  <p:transition spd="slow">
    <p:fade/>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bg>
      <p:bgPr>
        <a:solidFill>
          <a:srgbClr val="000000"/>
        </a:solidFill>
      </p:bgPr>
    </p:bg>
    <p:spTree>
      <p:nvGrpSpPr>
        <p:cNvPr id="235" name="Shape 235"/>
        <p:cNvGrpSpPr/>
        <p:nvPr/>
      </p:nvGrpSpPr>
      <p:grpSpPr>
        <a:xfrm>
          <a:off x="0" y="0"/>
          <a:ext cx="0" cy="0"/>
          <a:chOff x="0" y="0"/>
          <a:chExt cx="0" cy="0"/>
        </a:xfrm>
      </p:grpSpPr>
      <p:pic>
        <p:nvPicPr>
          <p:cNvPr id="236" name="Shape 236"/>
          <p:cNvPicPr preferRelativeResize="0"/>
          <p:nvPr/>
        </p:nvPicPr>
        <p:blipFill rotWithShape="1">
          <a:blip r:embed="rId3">
            <a:alphaModFix/>
          </a:blip>
          <a:srcRect b="0" l="0" r="0" t="0"/>
          <a:stretch/>
        </p:blipFill>
        <p:spPr>
          <a:xfrm>
            <a:off x="685800" y="304800"/>
            <a:ext cx="7848599" cy="5834062"/>
          </a:xfrm>
          <a:prstGeom prst="rect">
            <a:avLst/>
          </a:prstGeom>
          <a:noFill/>
          <a:ln>
            <a:noFill/>
          </a:ln>
        </p:spPr>
      </p:pic>
      <p:sp>
        <p:nvSpPr>
          <p:cNvPr id="237" name="Shape 237"/>
          <p:cNvSpPr txBox="1"/>
          <p:nvPr/>
        </p:nvSpPr>
        <p:spPr>
          <a:xfrm>
            <a:off x="0" y="6172200"/>
            <a:ext cx="9372600" cy="304799"/>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Obra del escultor Adamo Tadolini (Italia 1788-1868) </a:t>
            </a:r>
          </a:p>
        </p:txBody>
      </p:sp>
      <p:pic>
        <p:nvPicPr>
          <p:cNvPr id="238" name="Shape 238"/>
          <p:cNvPicPr preferRelativeResize="0"/>
          <p:nvPr/>
        </p:nvPicPr>
        <p:blipFill rotWithShape="1">
          <a:blip r:embed="rId4">
            <a:alphaModFix/>
          </a:blip>
          <a:srcRect b="0" l="0" r="0" t="0"/>
          <a:stretch/>
        </p:blipFill>
        <p:spPr>
          <a:xfrm>
            <a:off x="304800" y="228600"/>
            <a:ext cx="8534399" cy="5694361"/>
          </a:xfrm>
          <a:prstGeom prst="rect">
            <a:avLst/>
          </a:prstGeom>
          <a:noFill/>
          <a:ln>
            <a:noFill/>
          </a:ln>
        </p:spPr>
      </p:pic>
      <p:sp>
        <p:nvSpPr>
          <p:cNvPr id="239" name="Shape 239"/>
          <p:cNvSpPr txBox="1"/>
          <p:nvPr/>
        </p:nvSpPr>
        <p:spPr>
          <a:xfrm>
            <a:off x="2895600" y="6596061"/>
            <a:ext cx="3657600" cy="261936"/>
          </a:xfrm>
          <a:prstGeom prst="rect">
            <a:avLst/>
          </a:prstGeom>
          <a:noFill/>
          <a:ln>
            <a:noFill/>
          </a:ln>
        </p:spPr>
        <p:txBody>
          <a:bodyPr anchorCtr="0" anchor="t" bIns="45700" lIns="91425" rIns="91425" tIns="45700">
            <a:noAutofit/>
          </a:bodyPr>
          <a:lstStyle/>
          <a:p>
            <a:pPr indent="0" lvl="0" marL="0" marR="0" rtl="0" algn="just">
              <a:lnSpc>
                <a:spcPct val="8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Fotografía:  cortesía de Carlos J. Mariátegui H</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238"/>
                                        </p:tgtEl>
                                        <p:attrNameLst>
                                          <p:attrName>style.visibility</p:attrName>
                                        </p:attrNameLst>
                                      </p:cBhvr>
                                      <p:to>
                                        <p:strVal val="visible"/>
                                      </p:to>
                                    </p:set>
                                    <p:anim calcmode="lin" valueType="num">
                                      <p:cBhvr additive="base">
                                        <p:cTn dur="500"/>
                                        <p:tgtEl>
                                          <p:spTgt spid="238"/>
                                        </p:tgtEl>
                                        <p:attrNameLst>
                                          <p:attrName>ppt_w</p:attrName>
                                        </p:attrNameLst>
                                      </p:cBhvr>
                                      <p:tavLst>
                                        <p:tav fmla="" tm="0">
                                          <p:val>
                                            <p:strVal val="0"/>
                                          </p:val>
                                        </p:tav>
                                        <p:tav fmla="" tm="100000">
                                          <p:val>
                                            <p:strVal val="#ppt_w"/>
                                          </p:val>
                                        </p:tav>
                                      </p:tavLst>
                                    </p:anim>
                                    <p:anim calcmode="lin" valueType="num">
                                      <p:cBhvr additive="base">
                                        <p:cTn dur="500"/>
                                        <p:tgtEl>
                                          <p:spTgt spid="238"/>
                                        </p:tgtEl>
                                        <p:attrNameLst>
                                          <p:attrName>ppt_h</p:attrName>
                                        </p:attrNameLst>
                                      </p:cBhvr>
                                      <p:tavLst>
                                        <p:tav fmla="" tm="0">
                                          <p:val>
                                            <p:strVal val="0"/>
                                          </p:val>
                                        </p:tav>
                                        <p:tav fmla="" tm="100000">
                                          <p:val>
                                            <p:strVal val="#ppt_h"/>
                                          </p:val>
                                        </p:tav>
                                      </p:tavLst>
                                    </p:anim>
                                  </p:childTnLst>
                                </p:cTn>
                              </p:par>
                            </p:childTnLst>
                          </p:cTn>
                        </p:par>
                        <p:par>
                          <p:cTn fill="hold">
                            <p:stCondLst>
                              <p:cond delay="500"/>
                            </p:stCondLst>
                            <p:childTnLst>
                              <p:par>
                                <p:cTn fill="hold" nodeType="afterEffect" presetClass="entr" presetID="2" presetSubtype="8">
                                  <p:stCondLst>
                                    <p:cond delay="0"/>
                                  </p:stCondLst>
                                  <p:childTnLst>
                                    <p:set>
                                      <p:cBhvr>
                                        <p:cTn dur="1" fill="hold">
                                          <p:stCondLst>
                                            <p:cond delay="0"/>
                                          </p:stCondLst>
                                        </p:cTn>
                                        <p:tgtEl>
                                          <p:spTgt spid="239"/>
                                        </p:tgtEl>
                                        <p:attrNameLst>
                                          <p:attrName>style.visibility</p:attrName>
                                        </p:attrNameLst>
                                      </p:cBhvr>
                                      <p:to>
                                        <p:strVal val="visible"/>
                                      </p:to>
                                    </p:set>
                                    <p:anim calcmode="lin" valueType="num">
                                      <p:cBhvr additive="base">
                                        <p:cTn dur="500"/>
                                        <p:tgtEl>
                                          <p:spTgt spid="239"/>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bg>
      <p:bgPr>
        <a:solidFill>
          <a:srgbClr val="000000"/>
        </a:solidFill>
      </p:bgPr>
    </p:bg>
    <p:spTree>
      <p:nvGrpSpPr>
        <p:cNvPr id="243" name="Shape 243"/>
        <p:cNvGrpSpPr/>
        <p:nvPr/>
      </p:nvGrpSpPr>
      <p:grpSpPr>
        <a:xfrm>
          <a:off x="0" y="0"/>
          <a:ext cx="0" cy="0"/>
          <a:chOff x="0" y="0"/>
          <a:chExt cx="0" cy="0"/>
        </a:xfrm>
      </p:grpSpPr>
      <p:sp>
        <p:nvSpPr>
          <p:cNvPr id="244" name="Shape 244"/>
          <p:cNvSpPr txBox="1"/>
          <p:nvPr/>
        </p:nvSpPr>
        <p:spPr>
          <a:xfrm>
            <a:off x="5181600" y="1981200"/>
            <a:ext cx="3962399" cy="328295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Hipólito Unánue Pavón (1755-1833)  </a:t>
            </a:r>
          </a:p>
          <a:p>
            <a:pPr indent="0" lvl="0" marL="0" marR="0" rtl="0" algn="just">
              <a:lnSpc>
                <a:spcPct val="100000"/>
              </a:lnSpc>
              <a:spcBef>
                <a:spcPts val="0"/>
              </a:spcBef>
              <a:spcAft>
                <a:spcPts val="0"/>
              </a:spcAft>
              <a:buClr>
                <a:schemeClr val="dk1"/>
              </a:buClr>
              <a:buFont typeface="Times New Roman"/>
              <a:buNone/>
            </a:pPr>
            <a:r>
              <a:t/>
            </a:r>
            <a:endParaRPr b="1" i="1" sz="1400" u="none">
              <a:solidFill>
                <a:srgbClr val="DAD3AE"/>
              </a:solidFill>
              <a:latin typeface="Calibri"/>
              <a:ea typeface="Calibri"/>
              <a:cs typeface="Calibri"/>
              <a:sym typeface="Calibri"/>
            </a:endParaRPr>
          </a:p>
          <a:p>
            <a:pPr indent="0" lvl="0" marL="0" marR="0" rtl="0" algn="just">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Prócer y médico, firmamante del Acta de la Emancipación. Diputado por Puno, Ministro de Hacienda y Secretario del despacho, durante el Protectorado de San Martín (1821-22).</a:t>
            </a:r>
          </a:p>
          <a:p>
            <a:pPr indent="0" lvl="0" marL="0" marR="0" rtl="0" algn="just">
              <a:lnSpc>
                <a:spcPct val="100000"/>
              </a:lnSpc>
              <a:spcBef>
                <a:spcPts val="0"/>
              </a:spcBef>
              <a:spcAft>
                <a:spcPts val="0"/>
              </a:spcAft>
              <a:buClr>
                <a:schemeClr val="dk1"/>
              </a:buClr>
              <a:buFont typeface="Times New Roman"/>
              <a:buNone/>
            </a:pPr>
            <a:r>
              <a:t/>
            </a:r>
            <a:endParaRPr b="1" i="1" sz="1400" u="none">
              <a:solidFill>
                <a:srgbClr val="DAD3AE"/>
              </a:solidFill>
              <a:latin typeface="Calibri"/>
              <a:ea typeface="Calibri"/>
              <a:cs typeface="Calibri"/>
              <a:sym typeface="Calibri"/>
            </a:endParaRPr>
          </a:p>
          <a:p>
            <a:pPr indent="0" lvl="0" marL="0" marR="0" rtl="0" algn="just">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Ministro de Hacienda y de Relaciones Exteriores bajo la Dictadura de Simón Bolívar ( 1824-1826)</a:t>
            </a:r>
          </a:p>
          <a:p>
            <a:pPr indent="0" lvl="0" marL="0" marR="0" rtl="0" algn="just">
              <a:lnSpc>
                <a:spcPct val="100000"/>
              </a:lnSpc>
              <a:spcBef>
                <a:spcPts val="0"/>
              </a:spcBef>
              <a:spcAft>
                <a:spcPts val="0"/>
              </a:spcAft>
              <a:buClr>
                <a:schemeClr val="dk1"/>
              </a:buClr>
              <a:buFont typeface="Times New Roman"/>
              <a:buNone/>
            </a:pPr>
            <a:r>
              <a:t/>
            </a:r>
            <a:endParaRPr b="1" i="1" sz="1400" u="none">
              <a:solidFill>
                <a:srgbClr val="DAD3AE"/>
              </a:solidFill>
              <a:latin typeface="Calibri"/>
              <a:ea typeface="Calibri"/>
              <a:cs typeface="Calibri"/>
              <a:sym typeface="Calibri"/>
            </a:endParaRPr>
          </a:p>
          <a:p>
            <a:pPr indent="0" lvl="0" marL="0" marR="0" rtl="0" algn="just">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Escultura de Manuel Piqueras Cotolí (Espàña 1885-Lima 1937)       </a:t>
            </a:r>
          </a:p>
          <a:p>
            <a:pPr indent="0" lvl="0" marL="0" marR="0" rtl="0" algn="just">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Inaugurada 29 de julio de 1931, se encuentra en el Parque Universitario de Lima. </a:t>
            </a:r>
          </a:p>
          <a:p>
            <a:pPr indent="0" lvl="0" marL="0" marR="0" rtl="0" algn="just">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 </a:t>
            </a:r>
          </a:p>
        </p:txBody>
      </p:sp>
      <p:pic>
        <p:nvPicPr>
          <p:cNvPr id="245" name="Shape 245"/>
          <p:cNvPicPr preferRelativeResize="0"/>
          <p:nvPr/>
        </p:nvPicPr>
        <p:blipFill rotWithShape="1">
          <a:blip r:embed="rId3">
            <a:alphaModFix/>
          </a:blip>
          <a:srcRect b="0" l="0" r="0" t="0"/>
          <a:stretch/>
        </p:blipFill>
        <p:spPr>
          <a:xfrm>
            <a:off x="0" y="533400"/>
            <a:ext cx="4889500" cy="5767387"/>
          </a:xfrm>
          <a:prstGeom prst="rect">
            <a:avLst/>
          </a:prstGeom>
          <a:noFill/>
          <a:ln>
            <a:noFill/>
          </a:ln>
        </p:spPr>
      </p:pic>
      <p:pic>
        <p:nvPicPr>
          <p:cNvPr id="246" name="Shape 246"/>
          <p:cNvPicPr preferRelativeResize="0"/>
          <p:nvPr/>
        </p:nvPicPr>
        <p:blipFill rotWithShape="1">
          <a:blip r:embed="rId4">
            <a:alphaModFix/>
          </a:blip>
          <a:srcRect b="0" l="0" r="0" t="0"/>
          <a:stretch/>
        </p:blipFill>
        <p:spPr>
          <a:xfrm>
            <a:off x="0" y="0"/>
            <a:ext cx="4978399" cy="6629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246"/>
                                        </p:tgtEl>
                                        <p:attrNameLst>
                                          <p:attrName>style.visibility</p:attrName>
                                        </p:attrNameLst>
                                      </p:cBhvr>
                                      <p:to>
                                        <p:strVal val="visible"/>
                                      </p:to>
                                    </p:set>
                                    <p:anim calcmode="lin" valueType="num">
                                      <p:cBhvr additive="base">
                                        <p:cTn dur="500"/>
                                        <p:tgtEl>
                                          <p:spTgt spid="246"/>
                                        </p:tgtEl>
                                        <p:attrNameLst>
                                          <p:attrName>ppt_w</p:attrName>
                                        </p:attrNameLst>
                                      </p:cBhvr>
                                      <p:tavLst>
                                        <p:tav fmla="" tm="0">
                                          <p:val>
                                            <p:strVal val="0"/>
                                          </p:val>
                                        </p:tav>
                                        <p:tav fmla="" tm="100000">
                                          <p:val>
                                            <p:strVal val="#ppt_w"/>
                                          </p:val>
                                        </p:tav>
                                      </p:tavLst>
                                    </p:anim>
                                    <p:anim calcmode="lin" valueType="num">
                                      <p:cBhvr additive="base">
                                        <p:cTn dur="500"/>
                                        <p:tgtEl>
                                          <p:spTgt spid="24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bg>
      <p:bgPr>
        <a:solidFill>
          <a:srgbClr val="000000"/>
        </a:solidFill>
      </p:bgPr>
    </p:bg>
    <p:spTree>
      <p:nvGrpSpPr>
        <p:cNvPr id="250" name="Shape 250"/>
        <p:cNvGrpSpPr/>
        <p:nvPr/>
      </p:nvGrpSpPr>
      <p:grpSpPr>
        <a:xfrm>
          <a:off x="0" y="0"/>
          <a:ext cx="0" cy="0"/>
          <a:chOff x="0" y="0"/>
          <a:chExt cx="0" cy="0"/>
        </a:xfrm>
      </p:grpSpPr>
      <p:pic>
        <p:nvPicPr>
          <p:cNvPr id="251" name="Shape 251"/>
          <p:cNvPicPr preferRelativeResize="0"/>
          <p:nvPr/>
        </p:nvPicPr>
        <p:blipFill rotWithShape="1">
          <a:blip r:embed="rId3">
            <a:alphaModFix/>
          </a:blip>
          <a:srcRect b="0" l="0" r="0" t="0"/>
          <a:stretch/>
        </p:blipFill>
        <p:spPr>
          <a:xfrm>
            <a:off x="2057400" y="0"/>
            <a:ext cx="4964111" cy="6858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bg>
      <p:bgPr>
        <a:solidFill>
          <a:srgbClr val="000000"/>
        </a:solidFill>
      </p:bgPr>
    </p:bg>
    <p:spTree>
      <p:nvGrpSpPr>
        <p:cNvPr id="50" name="Shape 50"/>
        <p:cNvGrpSpPr/>
        <p:nvPr/>
      </p:nvGrpSpPr>
      <p:grpSpPr>
        <a:xfrm>
          <a:off x="0" y="0"/>
          <a:ext cx="0" cy="0"/>
          <a:chOff x="0" y="0"/>
          <a:chExt cx="0" cy="0"/>
        </a:xfrm>
      </p:grpSpPr>
      <p:sp>
        <p:nvSpPr>
          <p:cNvPr id="51" name="Shape 51"/>
          <p:cNvSpPr txBox="1"/>
          <p:nvPr/>
        </p:nvSpPr>
        <p:spPr>
          <a:xfrm>
            <a:off x="0" y="0"/>
            <a:ext cx="9144000" cy="158115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400" u="sng">
                <a:solidFill>
                  <a:srgbClr val="DAD3AE"/>
                </a:solidFill>
                <a:latin typeface="Calibri"/>
                <a:ea typeface="Calibri"/>
                <a:cs typeface="Calibri"/>
                <a:sym typeface="Calibri"/>
              </a:rPr>
              <a:t>Museo Histórico Generalísimo José de San Martín  - Casa y Balcón de la Independencia</a:t>
            </a:r>
            <a:r>
              <a:rPr b="1" i="1" lang="en-US" sz="1400" u="none">
                <a:solidFill>
                  <a:srgbClr val="DAD3AE"/>
                </a:solidFill>
                <a:latin typeface="Calibri"/>
                <a:ea typeface="Calibri"/>
                <a:cs typeface="Calibri"/>
                <a:sym typeface="Calibri"/>
              </a:rPr>
              <a:t> </a:t>
            </a:r>
          </a:p>
          <a:p>
            <a:pPr indent="0" lvl="0" marL="0" marR="0" rtl="0" algn="l">
              <a:lnSpc>
                <a:spcPct val="100000"/>
              </a:lnSpc>
              <a:spcBef>
                <a:spcPts val="0"/>
              </a:spcBef>
              <a:spcAft>
                <a:spcPts val="0"/>
              </a:spcAft>
              <a:buClr>
                <a:schemeClr val="dk1"/>
              </a:buClr>
              <a:buFont typeface="Times New Roman"/>
              <a:buNone/>
            </a:pPr>
            <a:r>
              <a:t/>
            </a:r>
            <a:endParaRPr b="1" i="1" sz="1400" u="none">
              <a:solidFill>
                <a:srgbClr val="DAD3AE"/>
              </a:solidFill>
              <a:latin typeface="Calibri"/>
              <a:ea typeface="Calibri"/>
              <a:cs typeface="Calibri"/>
              <a:sym typeface="Calibri"/>
            </a:endParaRPr>
          </a:p>
          <a:p>
            <a:pPr indent="0" lvl="0" marL="0" marR="0" rtl="0" algn="just">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Cuando llegó el General San Martín con su Ejército Libertador a Huaura instaló su Cuartel General en la propiedad de Don Fermín Francisco de Carvajal y Vargas, último Correo Mayor de las Indias, primer Duque de San Carlos y Grandeza de España de primera clase. Era la receptoría de la Real Aduana de Lima en Huaura. </a:t>
            </a:r>
          </a:p>
          <a:p>
            <a:pPr indent="0" lvl="0" marL="0" marR="0" rtl="0" algn="just">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Desde su histórico balcón , inmueble del siglo XVII,  proclamó la Independencia de la ciudad el 27 de noviembre 1820. </a:t>
            </a:r>
          </a:p>
          <a:p>
            <a:pPr indent="0" lvl="0" marL="0" marR="0" rtl="0" algn="just">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Fuente: MINCETUR </a:t>
            </a:r>
          </a:p>
        </p:txBody>
      </p:sp>
      <p:sp>
        <p:nvSpPr>
          <p:cNvPr id="52" name="Shape 52"/>
          <p:cNvSpPr txBox="1"/>
          <p:nvPr/>
        </p:nvSpPr>
        <p:spPr>
          <a:xfrm>
            <a:off x="0" y="5915025"/>
            <a:ext cx="9144000" cy="73025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Busto en el Museo San Martín , obra de Víctor Tessey Dini  (Italia, 1897 - Lima,1958). </a:t>
            </a:r>
          </a:p>
          <a:p>
            <a:pPr indent="0" lvl="0" marL="0" marR="0" rtl="0" algn="ctr">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Escultor tristemente olvidado por la historia peruana. Entre sus obras existen en la ciudad de Huaura: una escultura de grandes dimensiones del  General San Martín inaugurada el 28 de julio de 1922 y  un  busto del general en Huacho.</a:t>
            </a:r>
          </a:p>
        </p:txBody>
      </p:sp>
      <p:pic>
        <p:nvPicPr>
          <p:cNvPr id="53" name="Shape 53"/>
          <p:cNvPicPr preferRelativeResize="0"/>
          <p:nvPr/>
        </p:nvPicPr>
        <p:blipFill rotWithShape="1">
          <a:blip r:embed="rId3">
            <a:alphaModFix/>
          </a:blip>
          <a:srcRect b="0" l="0" r="0" t="0"/>
          <a:stretch/>
        </p:blipFill>
        <p:spPr>
          <a:xfrm>
            <a:off x="0" y="1600200"/>
            <a:ext cx="5437187" cy="4279900"/>
          </a:xfrm>
          <a:prstGeom prst="rect">
            <a:avLst/>
          </a:prstGeom>
          <a:noFill/>
          <a:ln>
            <a:noFill/>
          </a:ln>
        </p:spPr>
      </p:pic>
      <p:pic>
        <p:nvPicPr>
          <p:cNvPr id="54" name="Shape 54"/>
          <p:cNvPicPr preferRelativeResize="0"/>
          <p:nvPr/>
        </p:nvPicPr>
        <p:blipFill rotWithShape="1">
          <a:blip r:embed="rId4">
            <a:alphaModFix/>
          </a:blip>
          <a:srcRect b="0" l="0" r="0" t="0"/>
          <a:stretch/>
        </p:blipFill>
        <p:spPr>
          <a:xfrm>
            <a:off x="5715000" y="2133600"/>
            <a:ext cx="3048000" cy="32766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bg>
      <p:bgPr>
        <a:solidFill>
          <a:srgbClr val="000000"/>
        </a:solidFill>
      </p:bgPr>
    </p:bg>
    <p:spTree>
      <p:nvGrpSpPr>
        <p:cNvPr id="255" name="Shape 255"/>
        <p:cNvGrpSpPr/>
        <p:nvPr/>
      </p:nvGrpSpPr>
      <p:grpSpPr>
        <a:xfrm>
          <a:off x="0" y="0"/>
          <a:ext cx="0" cy="0"/>
          <a:chOff x="0" y="0"/>
          <a:chExt cx="0" cy="0"/>
        </a:xfrm>
      </p:grpSpPr>
      <p:sp>
        <p:nvSpPr>
          <p:cNvPr id="256" name="Shape 256"/>
          <p:cNvSpPr txBox="1"/>
          <p:nvPr/>
        </p:nvSpPr>
        <p:spPr>
          <a:xfrm>
            <a:off x="0" y="0"/>
            <a:ext cx="9144000" cy="483552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Font typeface="Times New Roman"/>
              <a:buNone/>
            </a:pPr>
            <a:r>
              <a:t/>
            </a:r>
            <a:endParaRPr b="1" i="1" sz="1200" u="none">
              <a:solidFill>
                <a:srgbClr val="DAD3AE"/>
              </a:solidFill>
              <a:latin typeface="Calibri"/>
              <a:ea typeface="Calibri"/>
              <a:cs typeface="Calibri"/>
              <a:sym typeface="Calibri"/>
            </a:endParaRPr>
          </a:p>
          <a:p>
            <a:pPr indent="0" lvl="0" marL="0" marR="0" rtl="0" algn="ctr">
              <a:lnSpc>
                <a:spcPct val="100000"/>
              </a:lnSpc>
              <a:spcBef>
                <a:spcPts val="0"/>
              </a:spcBef>
              <a:spcAft>
                <a:spcPts val="0"/>
              </a:spcAft>
              <a:buClr>
                <a:srgbClr val="DAD3AE"/>
              </a:buClr>
              <a:buSzPct val="25000"/>
              <a:buFont typeface="Calibri"/>
              <a:buNone/>
            </a:pPr>
            <a:r>
              <a:rPr b="1" i="1" lang="en-US" sz="1800" u="sng">
                <a:solidFill>
                  <a:srgbClr val="DAD3AE"/>
                </a:solidFill>
                <a:latin typeface="Calibri"/>
                <a:ea typeface="Calibri"/>
                <a:cs typeface="Calibri"/>
                <a:sym typeface="Calibri"/>
              </a:rPr>
              <a:t>DECRETOS y DISPOSICIONES DE NUESTROS LIBERTADORES  AÚN EN VIGENCIA</a:t>
            </a:r>
          </a:p>
          <a:p>
            <a:pPr indent="0" lvl="0" marL="0" marR="0" rtl="0" algn="ctr">
              <a:lnSpc>
                <a:spcPct val="100000"/>
              </a:lnSpc>
              <a:spcBef>
                <a:spcPts val="0"/>
              </a:spcBef>
              <a:spcAft>
                <a:spcPts val="0"/>
              </a:spcAft>
              <a:buClr>
                <a:schemeClr val="dk1"/>
              </a:buClr>
              <a:buFont typeface="Times New Roman"/>
              <a:buNone/>
            </a:pPr>
            <a:r>
              <a:t/>
            </a:r>
            <a:endParaRPr b="1" i="1" sz="1800" u="sng">
              <a:solidFill>
                <a:srgbClr val="DAD3AE"/>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Font typeface="Times New Roman"/>
              <a:buNone/>
            </a:pPr>
            <a:r>
              <a:t/>
            </a:r>
            <a:endParaRPr b="1" i="1" sz="1800" u="none">
              <a:solidFill>
                <a:srgbClr val="DAD3AE"/>
              </a:solidFill>
              <a:latin typeface="Calibri"/>
              <a:ea typeface="Calibri"/>
              <a:cs typeface="Calibri"/>
              <a:sym typeface="Calibri"/>
            </a:endParaRPr>
          </a:p>
          <a:p>
            <a:pPr indent="0" lvl="0" marL="0" marR="0" rtl="0" algn="l">
              <a:lnSpc>
                <a:spcPct val="100000"/>
              </a:lnSpc>
              <a:spcBef>
                <a:spcPts val="0"/>
              </a:spcBef>
              <a:spcAft>
                <a:spcPts val="0"/>
              </a:spcAft>
              <a:buClr>
                <a:srgbClr val="DAD3AE"/>
              </a:buClr>
              <a:buSzPct val="25000"/>
              <a:buFont typeface="Calibri"/>
              <a:buNone/>
            </a:pPr>
            <a:r>
              <a:rPr b="1" i="1" lang="en-US" sz="1200" u="none">
                <a:solidFill>
                  <a:srgbClr val="DAD3AE"/>
                </a:solidFill>
                <a:latin typeface="Calibri"/>
                <a:ea typeface="Calibri"/>
                <a:cs typeface="Calibri"/>
                <a:sym typeface="Calibri"/>
              </a:rPr>
              <a:t> </a:t>
            </a:r>
          </a:p>
          <a:p>
            <a:pPr indent="0" lvl="0" marL="0" marR="0" rtl="0" algn="just">
              <a:lnSpc>
                <a:spcPct val="90000"/>
              </a:lnSpc>
              <a:spcBef>
                <a:spcPts val="0"/>
              </a:spcBef>
              <a:spcAft>
                <a:spcPts val="0"/>
              </a:spcAft>
              <a:buClr>
                <a:srgbClr val="DAD3AE"/>
              </a:buClr>
              <a:buSzPct val="25000"/>
              <a:buFont typeface="Calibri"/>
              <a:buNone/>
            </a:pPr>
            <a:r>
              <a:rPr b="1" i="1" lang="en-US" sz="1200" u="none">
                <a:solidFill>
                  <a:srgbClr val="DAD3AE"/>
                </a:solidFill>
                <a:latin typeface="Calibri"/>
                <a:ea typeface="Calibri"/>
                <a:cs typeface="Calibri"/>
                <a:sym typeface="Calibri"/>
              </a:rPr>
              <a:t>                                                                                          </a:t>
            </a:r>
            <a:r>
              <a:rPr b="1" i="1" lang="en-US" sz="1800" u="sng">
                <a:solidFill>
                  <a:srgbClr val="DAD3AE"/>
                </a:solidFill>
                <a:latin typeface="Calibri"/>
                <a:ea typeface="Calibri"/>
                <a:cs typeface="Calibri"/>
                <a:sym typeface="Calibri"/>
              </a:rPr>
              <a:t>Don José de San Martín y Matorras</a:t>
            </a:r>
            <a:r>
              <a:rPr b="1" i="1" lang="en-US" sz="1600" u="none">
                <a:solidFill>
                  <a:srgbClr val="DAD3AE"/>
                </a:solidFill>
                <a:latin typeface="Calibri"/>
                <a:ea typeface="Calibri"/>
                <a:cs typeface="Calibri"/>
                <a:sym typeface="Calibri"/>
              </a:rPr>
              <a:t> </a:t>
            </a:r>
          </a:p>
          <a:p>
            <a:pPr indent="0" lvl="0" marL="0" marR="0" rtl="0" algn="just">
              <a:lnSpc>
                <a:spcPct val="90000"/>
              </a:lnSpc>
              <a:spcBef>
                <a:spcPts val="0"/>
              </a:spcBef>
              <a:spcAft>
                <a:spcPts val="0"/>
              </a:spcAft>
              <a:buClr>
                <a:schemeClr val="dk1"/>
              </a:buClr>
              <a:buFont typeface="Times New Roman"/>
              <a:buNone/>
            </a:pPr>
            <a:r>
              <a:t/>
            </a:r>
            <a:endParaRPr b="1" i="1" sz="1200" u="sng">
              <a:solidFill>
                <a:srgbClr val="DAD3AE"/>
              </a:solidFill>
              <a:latin typeface="Calibri"/>
              <a:ea typeface="Calibri"/>
              <a:cs typeface="Calibri"/>
              <a:sym typeface="Calibri"/>
            </a:endParaRPr>
          </a:p>
          <a:p>
            <a:pPr indent="0" lvl="0" marL="0" marR="0" rtl="0" algn="just">
              <a:lnSpc>
                <a:spcPct val="90000"/>
              </a:lnSpc>
              <a:spcBef>
                <a:spcPts val="0"/>
              </a:spcBef>
              <a:spcAft>
                <a:spcPts val="0"/>
              </a:spcAft>
              <a:buClr>
                <a:schemeClr val="dk1"/>
              </a:buClr>
              <a:buFont typeface="Times New Roman"/>
              <a:buNone/>
            </a:pPr>
            <a:r>
              <a:t/>
            </a:r>
            <a:endParaRPr b="1" i="1" sz="1200" u="sng">
              <a:solidFill>
                <a:srgbClr val="DAD3AE"/>
              </a:solidFill>
              <a:latin typeface="Calibri"/>
              <a:ea typeface="Calibri"/>
              <a:cs typeface="Calibri"/>
              <a:sym typeface="Calibri"/>
            </a:endParaRPr>
          </a:p>
          <a:p>
            <a:pPr indent="0" lvl="0" marL="0" marR="0" rtl="0" algn="just">
              <a:lnSpc>
                <a:spcPct val="90000"/>
              </a:lnSpc>
              <a:spcBef>
                <a:spcPts val="0"/>
              </a:spcBef>
              <a:spcAft>
                <a:spcPts val="0"/>
              </a:spcAft>
              <a:buClr>
                <a:schemeClr val="dk1"/>
              </a:buClr>
              <a:buFont typeface="Times New Roman"/>
              <a:buNone/>
            </a:pPr>
            <a:r>
              <a:t/>
            </a:r>
            <a:endParaRPr b="1" i="1" sz="1200" u="sng">
              <a:solidFill>
                <a:srgbClr val="DAD3AE"/>
              </a:solidFill>
              <a:latin typeface="Calibri"/>
              <a:ea typeface="Calibri"/>
              <a:cs typeface="Calibri"/>
              <a:sym typeface="Calibri"/>
            </a:endParaRPr>
          </a:p>
          <a:p>
            <a:pPr indent="0" lvl="0" marL="0" marR="0" rtl="0" algn="just">
              <a:lnSpc>
                <a:spcPct val="90000"/>
              </a:lnSpc>
              <a:spcBef>
                <a:spcPts val="0"/>
              </a:spcBef>
              <a:spcAft>
                <a:spcPts val="0"/>
              </a:spcAft>
              <a:buClr>
                <a:schemeClr val="dk1"/>
              </a:buClr>
              <a:buFont typeface="Times New Roman"/>
              <a:buNone/>
            </a:pPr>
            <a:r>
              <a:t/>
            </a:r>
            <a:endParaRPr b="1" i="1" sz="1400" u="sng">
              <a:solidFill>
                <a:srgbClr val="DAD3AE"/>
              </a:solidFill>
              <a:latin typeface="Calibri"/>
              <a:ea typeface="Calibri"/>
              <a:cs typeface="Calibri"/>
              <a:sym typeface="Calibri"/>
            </a:endParaRPr>
          </a:p>
          <a:p>
            <a:pPr indent="0" lvl="0" marL="0" marR="0" rtl="0" algn="just">
              <a:lnSpc>
                <a:spcPct val="90000"/>
              </a:lnSpc>
              <a:spcBef>
                <a:spcPts val="0"/>
              </a:spcBef>
              <a:spcAft>
                <a:spcPts val="0"/>
              </a:spcAft>
              <a:buClr>
                <a:srgbClr val="DAD3AE"/>
              </a:buClr>
              <a:buSzPct val="25000"/>
              <a:buFont typeface="Calibri"/>
              <a:buNone/>
            </a:pPr>
            <a:r>
              <a:rPr b="1" i="1" lang="en-US" sz="1600" u="sng">
                <a:solidFill>
                  <a:srgbClr val="DAD3AE"/>
                </a:solidFill>
                <a:latin typeface="Calibri"/>
                <a:ea typeface="Calibri"/>
                <a:cs typeface="Calibri"/>
                <a:sym typeface="Calibri"/>
              </a:rPr>
              <a:t>Decreto de fecha 3 de agosto de 1821 </a:t>
            </a:r>
          </a:p>
          <a:p>
            <a:pPr indent="0" lvl="0" marL="0" marR="0" rtl="0" algn="just">
              <a:lnSpc>
                <a:spcPct val="90000"/>
              </a:lnSpc>
              <a:spcBef>
                <a:spcPts val="0"/>
              </a:spcBef>
              <a:spcAft>
                <a:spcPts val="0"/>
              </a:spcAft>
              <a:buClr>
                <a:schemeClr val="lt1"/>
              </a:buClr>
              <a:buSzPct val="25000"/>
              <a:buFont typeface="Calibri"/>
              <a:buNone/>
            </a:pPr>
            <a:r>
              <a:rPr b="1" i="1" lang="en-US" sz="1600" u="none">
                <a:solidFill>
                  <a:schemeClr val="lt1"/>
                </a:solidFill>
                <a:latin typeface="Calibri"/>
                <a:ea typeface="Calibri"/>
                <a:cs typeface="Calibri"/>
                <a:sym typeface="Calibri"/>
              </a:rPr>
              <a:t>g</a:t>
            </a:r>
          </a:p>
          <a:p>
            <a:pPr indent="0" lvl="0" marL="0" marR="0" rtl="0" algn="just">
              <a:lnSpc>
                <a:spcPct val="90000"/>
              </a:lnSpc>
              <a:spcBef>
                <a:spcPts val="0"/>
              </a:spcBef>
              <a:spcAft>
                <a:spcPts val="0"/>
              </a:spcAft>
              <a:buClr>
                <a:srgbClr val="DAD3AE"/>
              </a:buClr>
              <a:buSzPct val="25000"/>
              <a:buFont typeface="Calibri"/>
              <a:buNone/>
            </a:pPr>
            <a:r>
              <a:rPr b="1" i="1" lang="en-US" sz="1600" u="none">
                <a:solidFill>
                  <a:srgbClr val="DAD3AE"/>
                </a:solidFill>
                <a:latin typeface="Calibri"/>
                <a:ea typeface="Calibri"/>
                <a:cs typeface="Calibri"/>
                <a:sym typeface="Calibri"/>
              </a:rPr>
              <a:t>3 de agosto.- Día del Diplomático Peruano y Relaciones Exteriores, lo festejan por tradición. Con esa fecha se crearon tres Secretarías de Estado (hoy ministerios): el de Estado y Relaciones Exteriores; el de Guerra y Marina y el de Hacienda.</a:t>
            </a:r>
          </a:p>
          <a:p>
            <a:pPr indent="0" lvl="0" marL="0" marR="0" rtl="0" algn="just">
              <a:lnSpc>
                <a:spcPct val="90000"/>
              </a:lnSpc>
              <a:spcBef>
                <a:spcPts val="0"/>
              </a:spcBef>
              <a:spcAft>
                <a:spcPts val="0"/>
              </a:spcAft>
              <a:buClr>
                <a:schemeClr val="dk1"/>
              </a:buClr>
              <a:buFont typeface="Times New Roman"/>
              <a:buNone/>
            </a:pPr>
            <a:r>
              <a:t/>
            </a:r>
            <a:endParaRPr b="1" i="1" sz="1600" u="none">
              <a:solidFill>
                <a:srgbClr val="DAD3AE"/>
              </a:solidFill>
              <a:latin typeface="Calibri"/>
              <a:ea typeface="Calibri"/>
              <a:cs typeface="Calibri"/>
              <a:sym typeface="Calibri"/>
            </a:endParaRPr>
          </a:p>
          <a:p>
            <a:pPr indent="0" lvl="0" marL="0" marR="0" rtl="0" algn="just">
              <a:lnSpc>
                <a:spcPct val="90000"/>
              </a:lnSpc>
              <a:spcBef>
                <a:spcPts val="0"/>
              </a:spcBef>
              <a:spcAft>
                <a:spcPts val="0"/>
              </a:spcAft>
              <a:buClr>
                <a:schemeClr val="dk1"/>
              </a:buClr>
              <a:buFont typeface="Times New Roman"/>
              <a:buNone/>
            </a:pPr>
            <a:r>
              <a:t/>
            </a:r>
            <a:endParaRPr b="1" i="1" sz="1600" u="sng">
              <a:solidFill>
                <a:srgbClr val="DAD3AE"/>
              </a:solidFill>
              <a:latin typeface="Calibri"/>
              <a:ea typeface="Calibri"/>
              <a:cs typeface="Calibri"/>
              <a:sym typeface="Calibri"/>
            </a:endParaRPr>
          </a:p>
          <a:p>
            <a:pPr indent="0" lvl="0" marL="0" marR="0" rtl="0" algn="just">
              <a:lnSpc>
                <a:spcPct val="90000"/>
              </a:lnSpc>
              <a:spcBef>
                <a:spcPts val="0"/>
              </a:spcBef>
              <a:spcAft>
                <a:spcPts val="0"/>
              </a:spcAft>
              <a:buClr>
                <a:srgbClr val="DAD3AE"/>
              </a:buClr>
              <a:buSzPct val="25000"/>
              <a:buFont typeface="Calibri"/>
              <a:buNone/>
            </a:pPr>
            <a:r>
              <a:rPr b="1" i="1" lang="en-US" sz="1600" u="sng">
                <a:solidFill>
                  <a:srgbClr val="DAD3AE"/>
                </a:solidFill>
                <a:latin typeface="Calibri"/>
                <a:ea typeface="Calibri"/>
                <a:cs typeface="Calibri"/>
                <a:sym typeface="Calibri"/>
              </a:rPr>
              <a:t>Decreto de fecha 6 de julio de 1822 </a:t>
            </a:r>
          </a:p>
          <a:p>
            <a:pPr indent="0" lvl="0" marL="0" marR="0" rtl="0" algn="just">
              <a:lnSpc>
                <a:spcPct val="90000"/>
              </a:lnSpc>
              <a:spcBef>
                <a:spcPts val="0"/>
              </a:spcBef>
              <a:spcAft>
                <a:spcPts val="0"/>
              </a:spcAft>
              <a:buClr>
                <a:schemeClr val="lt1"/>
              </a:buClr>
              <a:buSzPct val="25000"/>
              <a:buFont typeface="Calibri"/>
              <a:buNone/>
            </a:pPr>
            <a:r>
              <a:rPr b="1" i="1" lang="en-US" sz="1600" u="none">
                <a:solidFill>
                  <a:schemeClr val="lt1"/>
                </a:solidFill>
                <a:latin typeface="Calibri"/>
                <a:ea typeface="Calibri"/>
                <a:cs typeface="Calibri"/>
                <a:sym typeface="Calibri"/>
              </a:rPr>
              <a:t>g</a:t>
            </a:r>
          </a:p>
          <a:p>
            <a:pPr indent="0" lvl="0" marL="0" marR="0" rtl="0" algn="just">
              <a:lnSpc>
                <a:spcPct val="90000"/>
              </a:lnSpc>
              <a:spcBef>
                <a:spcPts val="0"/>
              </a:spcBef>
              <a:spcAft>
                <a:spcPts val="0"/>
              </a:spcAft>
              <a:buClr>
                <a:srgbClr val="DAD3AE"/>
              </a:buClr>
              <a:buSzPct val="25000"/>
              <a:buFont typeface="Calibri"/>
              <a:buNone/>
            </a:pPr>
            <a:r>
              <a:rPr b="1" i="1" lang="en-US" sz="1600" u="none">
                <a:solidFill>
                  <a:srgbClr val="DAD3AE"/>
                </a:solidFill>
                <a:latin typeface="Calibri"/>
                <a:ea typeface="Calibri"/>
                <a:cs typeface="Calibri"/>
                <a:sym typeface="Calibri"/>
              </a:rPr>
              <a:t>6 de julio.- Día del Maestro, se festeja en todo el territorio peruano </a:t>
            </a:r>
          </a:p>
          <a:p>
            <a:pPr indent="0" lvl="0" marL="0" marR="0" rtl="0" algn="just">
              <a:lnSpc>
                <a:spcPct val="90000"/>
              </a:lnSpc>
              <a:spcBef>
                <a:spcPts val="0"/>
              </a:spcBef>
              <a:spcAft>
                <a:spcPts val="0"/>
              </a:spcAft>
              <a:buClr>
                <a:schemeClr val="dk1"/>
              </a:buClr>
              <a:buFont typeface="Times New Roman"/>
              <a:buNone/>
            </a:pPr>
            <a:r>
              <a:t/>
            </a:r>
            <a:endParaRPr b="1" i="1" sz="1600" u="sng">
              <a:solidFill>
                <a:srgbClr val="DAD3AE"/>
              </a:solidFill>
              <a:latin typeface="Calibri"/>
              <a:ea typeface="Calibri"/>
              <a:cs typeface="Calibri"/>
              <a:sym typeface="Calibri"/>
            </a:endParaRPr>
          </a:p>
          <a:p>
            <a:pPr indent="0" lvl="0" marL="0" marR="0" rtl="0" algn="just">
              <a:lnSpc>
                <a:spcPct val="9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                                                                                                               </a:t>
            </a:r>
          </a:p>
        </p:txBody>
      </p:sp>
      <p:pic>
        <p:nvPicPr>
          <p:cNvPr id="257" name="Shape 257"/>
          <p:cNvPicPr preferRelativeResize="0"/>
          <p:nvPr/>
        </p:nvPicPr>
        <p:blipFill rotWithShape="1">
          <a:blip r:embed="rId3">
            <a:alphaModFix/>
          </a:blip>
          <a:srcRect b="0" l="0" r="0" t="0"/>
          <a:stretch/>
        </p:blipFill>
        <p:spPr>
          <a:xfrm>
            <a:off x="1981200" y="1219200"/>
            <a:ext cx="1016000" cy="228600"/>
          </a:xfrm>
          <a:prstGeom prst="rect">
            <a:avLst/>
          </a:prstGeom>
          <a:noFill/>
          <a:ln>
            <a:noFill/>
          </a:ln>
        </p:spPr>
      </p:pic>
      <p:pic>
        <p:nvPicPr>
          <p:cNvPr id="258" name="Shape 258"/>
          <p:cNvPicPr preferRelativeResize="0"/>
          <p:nvPr/>
        </p:nvPicPr>
        <p:blipFill rotWithShape="1">
          <a:blip r:embed="rId4">
            <a:alphaModFix/>
          </a:blip>
          <a:srcRect b="0" l="0" r="0" t="0"/>
          <a:stretch/>
        </p:blipFill>
        <p:spPr>
          <a:xfrm>
            <a:off x="6781800" y="1219200"/>
            <a:ext cx="1041400" cy="24129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bg>
      <p:bgPr>
        <a:solidFill>
          <a:srgbClr val="000000"/>
        </a:solidFill>
      </p:bgPr>
    </p:bg>
    <p:spTree>
      <p:nvGrpSpPr>
        <p:cNvPr id="262" name="Shape 262"/>
        <p:cNvGrpSpPr/>
        <p:nvPr/>
      </p:nvGrpSpPr>
      <p:grpSpPr>
        <a:xfrm>
          <a:off x="0" y="0"/>
          <a:ext cx="0" cy="0"/>
          <a:chOff x="0" y="0"/>
          <a:chExt cx="0" cy="0"/>
        </a:xfrm>
      </p:grpSpPr>
      <p:pic>
        <p:nvPicPr>
          <p:cNvPr id="263" name="Shape 263"/>
          <p:cNvPicPr preferRelativeResize="0"/>
          <p:nvPr/>
        </p:nvPicPr>
        <p:blipFill rotWithShape="1">
          <a:blip r:embed="rId3">
            <a:alphaModFix/>
          </a:blip>
          <a:srcRect b="0" l="0" r="0" t="0"/>
          <a:stretch/>
        </p:blipFill>
        <p:spPr>
          <a:xfrm>
            <a:off x="2590800" y="304800"/>
            <a:ext cx="4337050" cy="601979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bg>
      <p:bgPr>
        <a:solidFill>
          <a:srgbClr val="000000"/>
        </a:solidFill>
      </p:bgPr>
    </p:bg>
    <p:spTree>
      <p:nvGrpSpPr>
        <p:cNvPr id="267" name="Shape 267"/>
        <p:cNvGrpSpPr/>
        <p:nvPr/>
      </p:nvGrpSpPr>
      <p:grpSpPr>
        <a:xfrm>
          <a:off x="0" y="0"/>
          <a:ext cx="0" cy="0"/>
          <a:chOff x="0" y="0"/>
          <a:chExt cx="0" cy="0"/>
        </a:xfrm>
      </p:grpSpPr>
      <p:sp>
        <p:nvSpPr>
          <p:cNvPr id="268" name="Shape 268"/>
          <p:cNvSpPr txBox="1"/>
          <p:nvPr/>
        </p:nvSpPr>
        <p:spPr>
          <a:xfrm>
            <a:off x="0" y="0"/>
            <a:ext cx="9144000" cy="67500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Font typeface="Times New Roman"/>
              <a:buNone/>
            </a:pPr>
            <a:r>
              <a:t/>
            </a:r>
            <a:endParaRPr b="1" i="1" sz="1200" u="none">
              <a:solidFill>
                <a:srgbClr val="DAD3AE"/>
              </a:solidFill>
              <a:latin typeface="Calibri"/>
              <a:ea typeface="Calibri"/>
              <a:cs typeface="Calibri"/>
              <a:sym typeface="Calibri"/>
            </a:endParaRPr>
          </a:p>
          <a:p>
            <a:pPr indent="0" lvl="0" marL="0" marR="0" rtl="0" algn="just">
              <a:lnSpc>
                <a:spcPct val="90000"/>
              </a:lnSpc>
              <a:spcBef>
                <a:spcPts val="0"/>
              </a:spcBef>
              <a:spcAft>
                <a:spcPts val="0"/>
              </a:spcAft>
              <a:buClr>
                <a:schemeClr val="dk1"/>
              </a:buClr>
              <a:buFont typeface="Times New Roman"/>
              <a:buNone/>
            </a:pPr>
            <a:r>
              <a:t/>
            </a:r>
            <a:endParaRPr b="1" i="1" sz="1200" u="sng">
              <a:solidFill>
                <a:srgbClr val="DAD3AE"/>
              </a:solidFill>
              <a:latin typeface="Calibri"/>
              <a:ea typeface="Calibri"/>
              <a:cs typeface="Calibri"/>
              <a:sym typeface="Calibri"/>
            </a:endParaRPr>
          </a:p>
          <a:p>
            <a:pPr indent="0" lvl="0" marL="0" marR="0" rtl="0" algn="just">
              <a:lnSpc>
                <a:spcPct val="90000"/>
              </a:lnSpc>
              <a:spcBef>
                <a:spcPts val="0"/>
              </a:spcBef>
              <a:spcAft>
                <a:spcPts val="0"/>
              </a:spcAft>
              <a:buClr>
                <a:srgbClr val="DAD3AE"/>
              </a:buClr>
              <a:buSzPct val="25000"/>
              <a:buFont typeface="Calibri"/>
              <a:buNone/>
            </a:pPr>
            <a:r>
              <a:rPr b="1" i="1" lang="en-US" sz="1200" u="none">
                <a:solidFill>
                  <a:srgbClr val="DAD3AE"/>
                </a:solidFill>
                <a:latin typeface="Calibri"/>
                <a:ea typeface="Calibri"/>
                <a:cs typeface="Calibri"/>
                <a:sym typeface="Calibri"/>
              </a:rPr>
              <a:t>                                                                                                            </a:t>
            </a:r>
            <a:r>
              <a:rPr b="1" i="1" lang="en-US" sz="1600" u="sng">
                <a:solidFill>
                  <a:srgbClr val="DAD3AE"/>
                </a:solidFill>
                <a:latin typeface="Calibri"/>
                <a:ea typeface="Calibri"/>
                <a:cs typeface="Calibri"/>
                <a:sym typeface="Calibri"/>
              </a:rPr>
              <a:t>Don Simón Bolívar y Palacios</a:t>
            </a:r>
          </a:p>
          <a:p>
            <a:pPr indent="0" lvl="0" marL="0" marR="0" rtl="0" algn="just">
              <a:lnSpc>
                <a:spcPct val="90000"/>
              </a:lnSpc>
              <a:spcBef>
                <a:spcPts val="0"/>
              </a:spcBef>
              <a:spcAft>
                <a:spcPts val="0"/>
              </a:spcAft>
              <a:buClr>
                <a:schemeClr val="lt1"/>
              </a:buClr>
              <a:buSzPct val="25000"/>
              <a:buFont typeface="Calibri"/>
              <a:buNone/>
            </a:pPr>
            <a:r>
              <a:rPr b="1" i="1" lang="en-US" sz="1400" u="none">
                <a:solidFill>
                  <a:schemeClr val="lt1"/>
                </a:solidFill>
                <a:latin typeface="Calibri"/>
                <a:ea typeface="Calibri"/>
                <a:cs typeface="Calibri"/>
                <a:sym typeface="Calibri"/>
              </a:rPr>
              <a:t>b</a:t>
            </a:r>
          </a:p>
          <a:p>
            <a:pPr indent="0" lvl="0" marL="0" marR="0" rtl="0" algn="just">
              <a:lnSpc>
                <a:spcPct val="90000"/>
              </a:lnSpc>
              <a:spcBef>
                <a:spcPts val="0"/>
              </a:spcBef>
              <a:spcAft>
                <a:spcPts val="0"/>
              </a:spcAft>
              <a:buClr>
                <a:srgbClr val="DAD3AE"/>
              </a:buClr>
              <a:buSzPct val="25000"/>
              <a:buFont typeface="Calibri"/>
              <a:buNone/>
            </a:pPr>
            <a:r>
              <a:rPr b="1" i="1" lang="en-US" sz="1400" u="sng">
                <a:solidFill>
                  <a:srgbClr val="DAD3AE"/>
                </a:solidFill>
                <a:latin typeface="Calibri"/>
                <a:ea typeface="Calibri"/>
                <a:cs typeface="Calibri"/>
                <a:sym typeface="Calibri"/>
              </a:rPr>
              <a:t>Decreto Dictatorial  Nº 841  de fecha 22 de Diciembre de 1824</a:t>
            </a:r>
            <a:r>
              <a:rPr b="1" i="1" lang="en-US" sz="1400" u="none">
                <a:solidFill>
                  <a:srgbClr val="DAD3AE"/>
                </a:solidFill>
                <a:latin typeface="Calibri"/>
                <a:ea typeface="Calibri"/>
                <a:cs typeface="Calibri"/>
                <a:sym typeface="Calibri"/>
              </a:rPr>
              <a:t> </a:t>
            </a:r>
          </a:p>
          <a:p>
            <a:pPr indent="0" lvl="0" marL="0" marR="0" rtl="0" algn="just">
              <a:lnSpc>
                <a:spcPct val="90000"/>
              </a:lnSpc>
              <a:spcBef>
                <a:spcPts val="0"/>
              </a:spcBef>
              <a:spcAft>
                <a:spcPts val="0"/>
              </a:spcAft>
              <a:buClr>
                <a:schemeClr val="lt1"/>
              </a:buClr>
              <a:buSzPct val="25000"/>
              <a:buFont typeface="Calibri"/>
              <a:buNone/>
            </a:pPr>
            <a:r>
              <a:rPr b="1" i="1" lang="en-US" sz="1400" u="none">
                <a:solidFill>
                  <a:schemeClr val="lt1"/>
                </a:solidFill>
                <a:latin typeface="Calibri"/>
                <a:ea typeface="Calibri"/>
                <a:cs typeface="Calibri"/>
                <a:sym typeface="Calibri"/>
              </a:rPr>
              <a:t>b</a:t>
            </a:r>
          </a:p>
          <a:p>
            <a:pPr indent="0" lvl="0" marL="0" marR="0" rtl="0" algn="just">
              <a:lnSpc>
                <a:spcPct val="9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- 22 de diciembre Día oficial de la Corte Superior de Justicia de Lima</a:t>
            </a:r>
          </a:p>
          <a:p>
            <a:pPr indent="0" lvl="0" marL="0" marR="0" rtl="0" algn="just">
              <a:lnSpc>
                <a:spcPct val="90000"/>
              </a:lnSpc>
              <a:spcBef>
                <a:spcPts val="0"/>
              </a:spcBef>
              <a:spcAft>
                <a:spcPts val="0"/>
              </a:spcAft>
              <a:buClr>
                <a:schemeClr val="lt1"/>
              </a:buClr>
              <a:buSzPct val="25000"/>
              <a:buFont typeface="Calibri"/>
              <a:buNone/>
            </a:pPr>
            <a:r>
              <a:rPr b="1" i="1" lang="en-US" sz="1400" u="none">
                <a:solidFill>
                  <a:schemeClr val="lt1"/>
                </a:solidFill>
                <a:latin typeface="Calibri"/>
                <a:ea typeface="Calibri"/>
                <a:cs typeface="Calibri"/>
                <a:sym typeface="Calibri"/>
              </a:rPr>
              <a:t>b</a:t>
            </a:r>
          </a:p>
          <a:p>
            <a:pPr indent="0" lvl="0" marL="0" marR="0" rtl="0" algn="just">
              <a:lnSpc>
                <a:spcPct val="90000"/>
              </a:lnSpc>
              <a:spcBef>
                <a:spcPts val="0"/>
              </a:spcBef>
              <a:spcAft>
                <a:spcPts val="0"/>
              </a:spcAft>
              <a:buClr>
                <a:srgbClr val="DAD3AE"/>
              </a:buClr>
              <a:buSzPct val="25000"/>
              <a:buFont typeface="Calibri"/>
              <a:buNone/>
            </a:pPr>
            <a:r>
              <a:rPr b="1" i="1" lang="en-US" sz="1600" u="none">
                <a:solidFill>
                  <a:srgbClr val="DAD3AE"/>
                </a:solidFill>
                <a:latin typeface="Calibri"/>
                <a:ea typeface="Calibri"/>
                <a:cs typeface="Calibri"/>
                <a:sym typeface="Calibri"/>
              </a:rPr>
              <a:t>En el año 1998 (hacen 14 años) la CORTE SUPERIOR DE JUSTICIA, amparada en El Decreto Dictatorial Nº 841 de fecha 22 de diciembre de 1824, pidió se declare el día 22 de diciembre como fecha oficial del aniversario de la Corte Superior de Justicia de Lima, el mismo que fue resuelto favorablemente.   </a:t>
            </a:r>
          </a:p>
          <a:p>
            <a:pPr indent="0" lvl="0" marL="0" marR="0" rtl="0" algn="just">
              <a:lnSpc>
                <a:spcPct val="100000"/>
              </a:lnSpc>
              <a:spcBef>
                <a:spcPts val="0"/>
              </a:spcBef>
              <a:spcAft>
                <a:spcPts val="0"/>
              </a:spcAft>
              <a:buClr>
                <a:schemeClr val="dk1"/>
              </a:buClr>
              <a:buFont typeface="Times New Roman"/>
              <a:buNone/>
            </a:pPr>
            <a:r>
              <a:t/>
            </a:r>
            <a:endParaRPr b="1" i="1" sz="1400" u="sng">
              <a:solidFill>
                <a:srgbClr val="DAD3AE"/>
              </a:solidFill>
              <a:latin typeface="Calibri"/>
              <a:ea typeface="Calibri"/>
              <a:cs typeface="Calibri"/>
              <a:sym typeface="Calibri"/>
            </a:endParaRPr>
          </a:p>
          <a:p>
            <a:pPr indent="0" lvl="0" marL="0" marR="0" rtl="0" algn="just">
              <a:lnSpc>
                <a:spcPct val="100000"/>
              </a:lnSpc>
              <a:spcBef>
                <a:spcPts val="0"/>
              </a:spcBef>
              <a:spcAft>
                <a:spcPts val="0"/>
              </a:spcAft>
              <a:buClr>
                <a:srgbClr val="DAD3AE"/>
              </a:buClr>
              <a:buSzPct val="25000"/>
              <a:buFont typeface="Calibri"/>
              <a:buNone/>
            </a:pPr>
            <a:r>
              <a:rPr b="1" i="1" lang="en-US" sz="1400" u="sng">
                <a:solidFill>
                  <a:srgbClr val="DAD3AE"/>
                </a:solidFill>
                <a:latin typeface="Calibri"/>
                <a:ea typeface="Calibri"/>
                <a:cs typeface="Calibri"/>
                <a:sym typeface="Calibri"/>
              </a:rPr>
              <a:t>Fragmento de dicho documento:  </a:t>
            </a:r>
          </a:p>
          <a:p>
            <a:pPr indent="0" lvl="0" marL="0" marR="0" rtl="0" algn="just">
              <a:lnSpc>
                <a:spcPct val="100000"/>
              </a:lnSpc>
              <a:spcBef>
                <a:spcPts val="0"/>
              </a:spcBef>
              <a:spcAft>
                <a:spcPts val="0"/>
              </a:spcAft>
              <a:buClr>
                <a:schemeClr val="dk1"/>
              </a:buClr>
              <a:buFont typeface="Times New Roman"/>
              <a:buNone/>
            </a:pPr>
            <a:r>
              <a:t/>
            </a:r>
            <a:endParaRPr b="1" i="1" sz="1400" u="sng">
              <a:solidFill>
                <a:srgbClr val="DAD3AE"/>
              </a:solidFill>
              <a:latin typeface="Calibri"/>
              <a:ea typeface="Calibri"/>
              <a:cs typeface="Calibri"/>
              <a:sym typeface="Calibri"/>
            </a:endParaRPr>
          </a:p>
          <a:p>
            <a:pPr indent="0" lvl="0" marL="0" marR="0" rtl="0" algn="just">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“...Declaran el día 22 de diciembre como fecha oficial del aniversario de la Corte Superior de Justicia de Lima.</a:t>
            </a:r>
            <a:br>
              <a:rPr b="1" i="1" lang="en-US" sz="1400" u="none">
                <a:solidFill>
                  <a:srgbClr val="DAD3AE"/>
                </a:solidFill>
                <a:latin typeface="Calibri"/>
                <a:ea typeface="Calibri"/>
                <a:cs typeface="Calibri"/>
                <a:sym typeface="Calibri"/>
              </a:rPr>
            </a:br>
            <a:r>
              <a:rPr b="1" i="1" lang="en-US" sz="1400" u="none">
                <a:solidFill>
                  <a:srgbClr val="DAD3AE"/>
                </a:solidFill>
                <a:latin typeface="Calibri"/>
                <a:ea typeface="Calibri"/>
                <a:cs typeface="Calibri"/>
                <a:sym typeface="Calibri"/>
              </a:rPr>
              <a:t>Resolución Administrativa N" 311-96-P-CSJL Lima, 21 de diciembre de 1998. </a:t>
            </a:r>
            <a:r>
              <a:rPr b="1" i="1" lang="en-US" sz="1400" u="sng">
                <a:solidFill>
                  <a:srgbClr val="DAD3AE"/>
                </a:solidFill>
                <a:latin typeface="Calibri"/>
                <a:ea typeface="Calibri"/>
                <a:cs typeface="Calibri"/>
                <a:sym typeface="Calibri"/>
              </a:rPr>
              <a:t>VISTOS:</a:t>
            </a:r>
            <a:r>
              <a:rPr b="1" i="1" lang="en-US" sz="1400" u="none">
                <a:solidFill>
                  <a:srgbClr val="DAD3AE"/>
                </a:solidFill>
                <a:latin typeface="Calibri"/>
                <a:ea typeface="Calibri"/>
                <a:cs typeface="Calibri"/>
                <a:sym typeface="Calibri"/>
              </a:rPr>
              <a:t> El Decreto Dictatorial N" 841 de fecha 22 de Diciembre de 1824 y la Resolución Administrativa N" 136-98-PCSJL-PJ de fecha 26 de junio de 1998;... y, </a:t>
            </a:r>
            <a:r>
              <a:rPr b="1" i="1" lang="en-US" sz="1400" u="sng">
                <a:solidFill>
                  <a:srgbClr val="DAD3AE"/>
                </a:solidFill>
                <a:latin typeface="Calibri"/>
                <a:ea typeface="Calibri"/>
                <a:cs typeface="Calibri"/>
                <a:sym typeface="Calibri"/>
              </a:rPr>
              <a:t>CONSIDERANDO:</a:t>
            </a:r>
            <a:r>
              <a:rPr b="1" i="1" lang="en-US" sz="1400" u="none">
                <a:solidFill>
                  <a:srgbClr val="DAD3AE"/>
                </a:solidFill>
                <a:latin typeface="Calibri"/>
                <a:ea typeface="Calibri"/>
                <a:cs typeface="Calibri"/>
                <a:sym typeface="Calibri"/>
              </a:rPr>
              <a:t> Que, por Decreto Dictatorial N" 841 de la vista, documento histórico, firmado en el Palacio Dictatorial en Lima, por el Señor Libertador Presidente de Colombia y encarga-do del Poder Dictatorial del Perú, don Simón Bolívar, refrendado por el Señor Ministro José Faustino Sánchez Carrión, a los 22 días del mes de diciembre de 1824, y tercero de la República, en su Artículo Primero señala textualmente que: "Se declara establecida la Corte Superior de Justicia en este departamento conforme al Artículo 101" de la Constitución, [1823] cuyas atribuciones son las que señala el Artículo 102", extendiéndose su jurisdicción a los departamentos en donde no se hayan establecido todavía las Cortes Superiores ...".Que, además por di-versos tratados y documentos históricos...  Que, estando a los documentos históricos y reconociendo, en el más alto concepto la trascen-dencia histórica de la creación, establecimiento y funcionamiento de la Corte Superior de Justicia de Lima, y con ello su nacimiento como órgano de poder en el Perú Republicano de nuestra institución jurisdiccional, es pertinente establecer como fecha oficial del Aniversario de la Corte Superior de Justicia de Lima el día 22 de diciembre, en conmemoración a la suscripción del Decreto Dictatorial N" 841; Que, por tales razones... </a:t>
            </a:r>
            <a:r>
              <a:rPr b="1" i="1" lang="en-US" sz="1400" u="sng">
                <a:solidFill>
                  <a:srgbClr val="DAD3AE"/>
                </a:solidFill>
                <a:latin typeface="Calibri"/>
                <a:ea typeface="Calibri"/>
                <a:cs typeface="Calibri"/>
                <a:sym typeface="Calibri"/>
              </a:rPr>
              <a:t>SE RESUELVE:</a:t>
            </a:r>
            <a:r>
              <a:rPr b="1" i="1" lang="en-US" sz="1400" u="none">
                <a:solidFill>
                  <a:srgbClr val="DAD3AE"/>
                </a:solidFill>
                <a:latin typeface="Calibri"/>
                <a:ea typeface="Calibri"/>
                <a:cs typeface="Calibri"/>
                <a:sym typeface="Calibri"/>
              </a:rPr>
              <a:t> Artículo Primero.-</a:t>
            </a:r>
            <a:r>
              <a:rPr b="1" i="1" lang="en-US" sz="1400" u="sng">
                <a:solidFill>
                  <a:srgbClr val="DAD3AE"/>
                </a:solidFill>
                <a:latin typeface="Calibri"/>
                <a:ea typeface="Calibri"/>
                <a:cs typeface="Calibri"/>
                <a:sym typeface="Calibri"/>
              </a:rPr>
              <a:t> DECLARAR </a:t>
            </a:r>
            <a:r>
              <a:rPr b="1" i="1" lang="en-US" sz="1400" u="none">
                <a:solidFill>
                  <a:srgbClr val="DAD3AE"/>
                </a:solidFill>
                <a:latin typeface="Calibri"/>
                <a:ea typeface="Calibri"/>
                <a:cs typeface="Calibri"/>
                <a:sym typeface="Calibri"/>
              </a:rPr>
              <a:t>el día veintidós de diciembre como fecha oficial del Aniversario de la Corte Superior de Justicia de Lima... Regístrese, comuníquese y publíquese. BLANCA NELIDA COLAN MAGUIÑO Fiscal Suprema y Presidenta de la Comisión Ejecutiva del Ministerio Público PEDRO PABLO GUTIERREZ FERREYRA Fiscal Supremo - Miembro de la Comisión Ejecutiva del Ministerio Público...</a:t>
            </a:r>
          </a:p>
        </p:txBody>
      </p:sp>
      <p:pic>
        <p:nvPicPr>
          <p:cNvPr id="269" name="Shape 269"/>
          <p:cNvPicPr preferRelativeResize="0"/>
          <p:nvPr/>
        </p:nvPicPr>
        <p:blipFill rotWithShape="1">
          <a:blip r:embed="rId3">
            <a:alphaModFix/>
          </a:blip>
          <a:srcRect b="0" l="0" r="0" t="0"/>
          <a:stretch/>
        </p:blipFill>
        <p:spPr>
          <a:xfrm>
            <a:off x="6553200" y="381000"/>
            <a:ext cx="1041400" cy="241299"/>
          </a:xfrm>
          <a:prstGeom prst="rect">
            <a:avLst/>
          </a:prstGeom>
          <a:noFill/>
          <a:ln>
            <a:noFill/>
          </a:ln>
        </p:spPr>
      </p:pic>
      <p:pic>
        <p:nvPicPr>
          <p:cNvPr id="270" name="Shape 270"/>
          <p:cNvPicPr preferRelativeResize="0"/>
          <p:nvPr/>
        </p:nvPicPr>
        <p:blipFill rotWithShape="1">
          <a:blip r:embed="rId4">
            <a:alphaModFix/>
          </a:blip>
          <a:srcRect b="0" l="0" r="0" t="0"/>
          <a:stretch/>
        </p:blipFill>
        <p:spPr>
          <a:xfrm>
            <a:off x="2438400" y="381000"/>
            <a:ext cx="1016000" cy="2286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bg>
      <p:bgPr>
        <a:solidFill>
          <a:srgbClr val="000000"/>
        </a:solidFill>
      </p:bgPr>
    </p:bg>
    <p:spTree>
      <p:nvGrpSpPr>
        <p:cNvPr id="274" name="Shape 274"/>
        <p:cNvGrpSpPr/>
        <p:nvPr/>
      </p:nvGrpSpPr>
      <p:grpSpPr>
        <a:xfrm>
          <a:off x="0" y="0"/>
          <a:ext cx="0" cy="0"/>
          <a:chOff x="0" y="0"/>
          <a:chExt cx="0" cy="0"/>
        </a:xfrm>
      </p:grpSpPr>
      <p:pic>
        <p:nvPicPr>
          <p:cNvPr id="275" name="Shape 275"/>
          <p:cNvPicPr preferRelativeResize="0"/>
          <p:nvPr/>
        </p:nvPicPr>
        <p:blipFill rotWithShape="1">
          <a:blip r:embed="rId3">
            <a:alphaModFix/>
          </a:blip>
          <a:srcRect b="0" l="0" r="0" t="0"/>
          <a:stretch/>
        </p:blipFill>
        <p:spPr>
          <a:xfrm>
            <a:off x="0" y="0"/>
            <a:ext cx="5219699" cy="6858000"/>
          </a:xfrm>
          <a:prstGeom prst="rect">
            <a:avLst/>
          </a:prstGeom>
          <a:noFill/>
          <a:ln>
            <a:noFill/>
          </a:ln>
        </p:spPr>
      </p:pic>
      <p:sp>
        <p:nvSpPr>
          <p:cNvPr id="276" name="Shape 276"/>
          <p:cNvSpPr txBox="1"/>
          <p:nvPr/>
        </p:nvSpPr>
        <p:spPr>
          <a:xfrm>
            <a:off x="5410200" y="0"/>
            <a:ext cx="3200399" cy="1600199"/>
          </a:xfrm>
          <a:prstGeom prst="rect">
            <a:avLst/>
          </a:prstGeom>
          <a:noFill/>
          <a:ln>
            <a:noFill/>
          </a:ln>
        </p:spPr>
        <p:txBody>
          <a:bodyPr anchorCtr="0" anchor="t" bIns="45700" lIns="91425" rIns="91425" tIns="45700">
            <a:noAutofit/>
          </a:bodyPr>
          <a:lstStyle/>
          <a:p>
            <a:pPr indent="-342900" lvl="0" marL="342900" marR="0" rtl="0" algn="just">
              <a:lnSpc>
                <a:spcPct val="100000"/>
              </a:lnSpc>
              <a:spcBef>
                <a:spcPts val="0"/>
              </a:spcBef>
              <a:spcAft>
                <a:spcPts val="0"/>
              </a:spcAft>
              <a:buClr>
                <a:srgbClr val="FFCC66"/>
              </a:buClr>
              <a:buSzPct val="25000"/>
              <a:buFont typeface="Times New Roman"/>
              <a:buNone/>
            </a:pPr>
            <a:r>
              <a:rPr b="0" i="0" lang="en-US" sz="1800" u="none">
                <a:solidFill>
                  <a:srgbClr val="FFCC66"/>
                </a:solidFill>
                <a:latin typeface="Times New Roman"/>
                <a:ea typeface="Times New Roman"/>
                <a:cs typeface="Times New Roman"/>
                <a:sym typeface="Times New Roman"/>
              </a:rPr>
              <a:t>  </a:t>
            </a:r>
          </a:p>
          <a:p>
            <a:pPr indent="-342900" lvl="0" marL="342900" marR="0" rtl="0" algn="l">
              <a:lnSpc>
                <a:spcPct val="100000"/>
              </a:lnSpc>
              <a:spcBef>
                <a:spcPts val="360"/>
              </a:spcBef>
              <a:spcAft>
                <a:spcPts val="0"/>
              </a:spcAft>
              <a:buClr>
                <a:srgbClr val="FFCC66"/>
              </a:buClr>
              <a:buSzPct val="25000"/>
              <a:buFont typeface="Times New Roman"/>
              <a:buNone/>
            </a:pPr>
            <a:r>
              <a:rPr b="0" i="0" lang="en-US" sz="1800" u="none">
                <a:solidFill>
                  <a:srgbClr val="FFCC66"/>
                </a:solidFill>
                <a:latin typeface="Times New Roman"/>
                <a:ea typeface="Times New Roman"/>
                <a:cs typeface="Times New Roman"/>
                <a:sym typeface="Times New Roman"/>
              </a:rPr>
              <a:t> </a:t>
            </a:r>
            <a:r>
              <a:rPr b="1" i="1" lang="en-US" sz="1600" u="none">
                <a:solidFill>
                  <a:srgbClr val="DAD2AC"/>
                </a:solidFill>
                <a:latin typeface="Calibri"/>
                <a:ea typeface="Calibri"/>
                <a:cs typeface="Calibri"/>
                <a:sym typeface="Calibri"/>
              </a:rPr>
              <a:t>A partir del 24 de febrero de 1825</a:t>
            </a:r>
          </a:p>
          <a:p>
            <a:pPr indent="-342900" lvl="0" marL="342900" marR="0" rtl="0" algn="l">
              <a:lnSpc>
                <a:spcPct val="100000"/>
              </a:lnSpc>
              <a:spcBef>
                <a:spcPts val="320"/>
              </a:spcBef>
              <a:spcAft>
                <a:spcPts val="0"/>
              </a:spcAft>
              <a:buClr>
                <a:srgbClr val="DAD2AC"/>
              </a:buClr>
              <a:buSzPct val="25000"/>
              <a:buFont typeface="Calibri"/>
              <a:buNone/>
            </a:pPr>
            <a:r>
              <a:rPr b="1" i="1" lang="en-US" sz="1600" u="none">
                <a:solidFill>
                  <a:srgbClr val="DAD2AC"/>
                </a:solidFill>
                <a:latin typeface="Calibri"/>
                <a:ea typeface="Calibri"/>
                <a:cs typeface="Calibri"/>
                <a:sym typeface="Calibri"/>
              </a:rPr>
              <a:t> la Bandera, Escudo y Pabellón, son</a:t>
            </a:r>
          </a:p>
          <a:p>
            <a:pPr indent="-342900" lvl="0" marL="342900" marR="0" rtl="0" algn="l">
              <a:lnSpc>
                <a:spcPct val="100000"/>
              </a:lnSpc>
              <a:spcBef>
                <a:spcPts val="320"/>
              </a:spcBef>
              <a:spcAft>
                <a:spcPts val="0"/>
              </a:spcAft>
              <a:buClr>
                <a:srgbClr val="DAD2AC"/>
              </a:buClr>
              <a:buSzPct val="25000"/>
              <a:buFont typeface="Calibri"/>
              <a:buNone/>
            </a:pPr>
            <a:r>
              <a:rPr b="1" i="1" lang="en-US" sz="1600" u="none">
                <a:solidFill>
                  <a:srgbClr val="DAD2AC"/>
                </a:solidFill>
                <a:latin typeface="Calibri"/>
                <a:ea typeface="Calibri"/>
                <a:cs typeface="Calibri"/>
                <a:sym typeface="Calibri"/>
              </a:rPr>
              <a:t>los símbolos de la Nación Peruana. </a:t>
            </a:r>
          </a:p>
        </p:txBody>
      </p:sp>
      <p:sp>
        <p:nvSpPr>
          <p:cNvPr id="277" name="Shape 277"/>
          <p:cNvSpPr txBox="1"/>
          <p:nvPr/>
        </p:nvSpPr>
        <p:spPr>
          <a:xfrm>
            <a:off x="0" y="5486400"/>
            <a:ext cx="9144000" cy="1600199"/>
          </a:xfrm>
          <a:prstGeom prst="rect">
            <a:avLst/>
          </a:prstGeom>
          <a:solidFill>
            <a:srgbClr val="000000"/>
          </a:solidFill>
          <a:ln>
            <a:noFill/>
          </a:ln>
        </p:spPr>
        <p:txBody>
          <a:bodyPr anchorCtr="0" anchor="t" bIns="45700" lIns="91425" rIns="91425" tIns="45700">
            <a:noAutofit/>
          </a:bodyPr>
          <a:lstStyle/>
          <a:p>
            <a:pPr indent="-342900" lvl="0" marL="342900" marR="0" rtl="0" algn="just">
              <a:lnSpc>
                <a:spcPct val="100000"/>
              </a:lnSpc>
              <a:spcBef>
                <a:spcPts val="0"/>
              </a:spcBef>
              <a:spcAft>
                <a:spcPts val="0"/>
              </a:spcAft>
              <a:buClr>
                <a:srgbClr val="FFCC66"/>
              </a:buClr>
              <a:buSzPct val="25000"/>
              <a:buFont typeface="Times New Roman"/>
              <a:buNone/>
            </a:pPr>
            <a:r>
              <a:rPr b="0" i="0" lang="en-US" sz="1800" u="none">
                <a:solidFill>
                  <a:srgbClr val="FFCC66"/>
                </a:solidFill>
                <a:latin typeface="Times New Roman"/>
                <a:ea typeface="Times New Roman"/>
                <a:cs typeface="Times New Roman"/>
                <a:sym typeface="Times New Roman"/>
              </a:rPr>
              <a:t>  </a:t>
            </a:r>
          </a:p>
          <a:p>
            <a:pPr indent="-342900" lvl="0" marL="342900" marR="0" rtl="0" algn="just">
              <a:lnSpc>
                <a:spcPct val="100000"/>
              </a:lnSpc>
              <a:spcBef>
                <a:spcPts val="960"/>
              </a:spcBef>
              <a:spcAft>
                <a:spcPts val="0"/>
              </a:spcAft>
              <a:buClr>
                <a:srgbClr val="FFCC66"/>
              </a:buClr>
              <a:buSzPct val="25000"/>
              <a:buFont typeface="Times New Roman"/>
              <a:buNone/>
            </a:pPr>
            <a:r>
              <a:rPr b="0" i="0" lang="en-US" sz="1800" u="none">
                <a:solidFill>
                  <a:srgbClr val="FFCC66"/>
                </a:solidFill>
                <a:latin typeface="Times New Roman"/>
                <a:ea typeface="Times New Roman"/>
                <a:cs typeface="Times New Roman"/>
                <a:sym typeface="Times New Roman"/>
              </a:rPr>
              <a:t>  </a:t>
            </a:r>
            <a:r>
              <a:rPr b="1" i="0" lang="en-US" sz="4800" u="none">
                <a:solidFill>
                  <a:srgbClr val="FFCC66"/>
                </a:solidFill>
                <a:latin typeface="Times New Roman"/>
                <a:ea typeface="Times New Roman"/>
                <a:cs typeface="Times New Roman"/>
                <a:sym typeface="Times New Roman"/>
              </a:rPr>
              <a:t> </a:t>
            </a:r>
            <a:r>
              <a:rPr b="1" i="0" lang="en-US" sz="4800" u="none">
                <a:solidFill>
                  <a:srgbClr val="FF3300"/>
                </a:solidFill>
                <a:latin typeface="Times New Roman"/>
                <a:ea typeface="Times New Roman"/>
                <a:cs typeface="Times New Roman"/>
                <a:sym typeface="Times New Roman"/>
              </a:rPr>
              <a:t>FELICES</a:t>
            </a:r>
            <a:r>
              <a:rPr b="1" i="0" lang="en-US" sz="4800" u="none">
                <a:solidFill>
                  <a:srgbClr val="FFCC66"/>
                </a:solidFill>
                <a:latin typeface="Times New Roman"/>
                <a:ea typeface="Times New Roman"/>
                <a:cs typeface="Times New Roman"/>
                <a:sym typeface="Times New Roman"/>
              </a:rPr>
              <a:t> </a:t>
            </a:r>
            <a:r>
              <a:rPr b="1" i="0" lang="en-US" sz="4800" u="none">
                <a:solidFill>
                  <a:schemeClr val="dk1"/>
                </a:solidFill>
                <a:latin typeface="Times New Roman"/>
                <a:ea typeface="Times New Roman"/>
                <a:cs typeface="Times New Roman"/>
                <a:sym typeface="Times New Roman"/>
              </a:rPr>
              <a:t>FIESTAS</a:t>
            </a:r>
            <a:r>
              <a:rPr b="1" i="0" lang="en-US" sz="4800" u="none">
                <a:solidFill>
                  <a:srgbClr val="FFCC66"/>
                </a:solidFill>
                <a:latin typeface="Times New Roman"/>
                <a:ea typeface="Times New Roman"/>
                <a:cs typeface="Times New Roman"/>
                <a:sym typeface="Times New Roman"/>
              </a:rPr>
              <a:t> </a:t>
            </a:r>
            <a:r>
              <a:rPr b="1" i="0" lang="en-US" sz="4800" u="none">
                <a:solidFill>
                  <a:srgbClr val="FF3300"/>
                </a:solidFill>
                <a:latin typeface="Times New Roman"/>
                <a:ea typeface="Times New Roman"/>
                <a:cs typeface="Times New Roman"/>
                <a:sym typeface="Times New Roman"/>
              </a:rPr>
              <a:t>PATRIAS</a:t>
            </a:r>
          </a:p>
        </p:txBody>
      </p:sp>
      <p:sp>
        <p:nvSpPr>
          <p:cNvPr id="278" name="Shape 278"/>
          <p:cNvSpPr txBox="1"/>
          <p:nvPr/>
        </p:nvSpPr>
        <p:spPr>
          <a:xfrm>
            <a:off x="5334000" y="2590800"/>
            <a:ext cx="4190999" cy="533399"/>
          </a:xfrm>
          <a:prstGeom prst="rect">
            <a:avLst/>
          </a:prstGeom>
          <a:noFill/>
          <a:ln>
            <a:noFill/>
          </a:ln>
        </p:spPr>
        <p:txBody>
          <a:bodyPr anchorCtr="0" anchor="t" bIns="45700" lIns="91425" rIns="91425" tIns="45700">
            <a:noAutofit/>
          </a:bodyPr>
          <a:lstStyle/>
          <a:p>
            <a:pPr indent="-342900" lvl="0" marL="342900" marR="0" rtl="0" algn="just">
              <a:lnSpc>
                <a:spcPct val="100000"/>
              </a:lnSpc>
              <a:spcBef>
                <a:spcPts val="0"/>
              </a:spcBef>
              <a:spcAft>
                <a:spcPts val="0"/>
              </a:spcAft>
              <a:buClr>
                <a:srgbClr val="DAD2AC"/>
              </a:buClr>
              <a:buSzPct val="25000"/>
              <a:buFont typeface="Calibri"/>
              <a:buNone/>
            </a:pPr>
            <a:r>
              <a:rPr b="1" i="1" lang="en-US" sz="1600" u="none">
                <a:solidFill>
                  <a:srgbClr val="DAD2AC"/>
                </a:solidFill>
                <a:latin typeface="Calibri"/>
                <a:ea typeface="Calibri"/>
                <a:cs typeface="Calibri"/>
                <a:sym typeface="Calibri"/>
              </a:rPr>
              <a:t>Frontis del   Palacio de Gobierno del Perú. </a:t>
            </a: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bg>
      <p:bgPr>
        <a:solidFill>
          <a:srgbClr val="000000"/>
        </a:solidFill>
      </p:bgPr>
    </p:bg>
    <p:spTree>
      <p:nvGrpSpPr>
        <p:cNvPr id="282" name="Shape 282"/>
        <p:cNvGrpSpPr/>
        <p:nvPr/>
      </p:nvGrpSpPr>
      <p:grpSpPr>
        <a:xfrm>
          <a:off x="0" y="0"/>
          <a:ext cx="0" cy="0"/>
          <a:chOff x="0" y="0"/>
          <a:chExt cx="0" cy="0"/>
        </a:xfrm>
      </p:grpSpPr>
      <p:pic>
        <p:nvPicPr>
          <p:cNvPr id="283" name="Shape 283"/>
          <p:cNvPicPr preferRelativeResize="0"/>
          <p:nvPr/>
        </p:nvPicPr>
        <p:blipFill rotWithShape="1">
          <a:blip r:embed="rId3">
            <a:alphaModFix/>
          </a:blip>
          <a:srcRect b="0" l="0" r="0" t="0"/>
          <a:stretch/>
        </p:blipFill>
        <p:spPr>
          <a:xfrm>
            <a:off x="228600" y="533400"/>
            <a:ext cx="4160837" cy="5867400"/>
          </a:xfrm>
          <a:prstGeom prst="rect">
            <a:avLst/>
          </a:prstGeom>
          <a:noFill/>
          <a:ln>
            <a:noFill/>
          </a:ln>
        </p:spPr>
      </p:pic>
      <p:sp>
        <p:nvSpPr>
          <p:cNvPr id="284" name="Shape 284"/>
          <p:cNvSpPr txBox="1"/>
          <p:nvPr/>
        </p:nvSpPr>
        <p:spPr>
          <a:xfrm>
            <a:off x="4343400" y="609600"/>
            <a:ext cx="4572000" cy="25908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ECB57E"/>
              </a:buClr>
              <a:buSzPct val="25000"/>
              <a:buFont typeface="Calibri"/>
              <a:buNone/>
            </a:pPr>
            <a:r>
              <a:rPr b="1" i="1" lang="en-US" sz="2800" u="none">
                <a:solidFill>
                  <a:srgbClr val="ECB57E"/>
                </a:solidFill>
                <a:latin typeface="Calibri"/>
                <a:ea typeface="Calibri"/>
                <a:cs typeface="Calibri"/>
                <a:sym typeface="Calibri"/>
              </a:rPr>
              <a:t>Artistas que figuran  en  el diccionario</a:t>
            </a:r>
            <a:br>
              <a:rPr b="1" i="1" lang="en-US" sz="2800" u="none">
                <a:solidFill>
                  <a:srgbClr val="ECB57E"/>
                </a:solidFill>
                <a:latin typeface="Calibri"/>
                <a:ea typeface="Calibri"/>
                <a:cs typeface="Calibri"/>
                <a:sym typeface="Calibri"/>
              </a:rPr>
            </a:br>
            <a:br>
              <a:rPr b="1" i="1" lang="en-US" sz="3200" u="none">
                <a:solidFill>
                  <a:srgbClr val="ECB57E"/>
                </a:solidFill>
                <a:latin typeface="Calibri"/>
                <a:ea typeface="Calibri"/>
                <a:cs typeface="Calibri"/>
                <a:sym typeface="Calibri"/>
              </a:rPr>
            </a:br>
            <a:r>
              <a:rPr b="1" i="1" lang="en-US" sz="2400" u="none">
                <a:solidFill>
                  <a:srgbClr val="ECB57E"/>
                </a:solidFill>
                <a:latin typeface="Calibri"/>
                <a:ea typeface="Calibri"/>
                <a:cs typeface="Calibri"/>
                <a:sym typeface="Calibri"/>
              </a:rPr>
              <a:t>Carátula, escultura de </a:t>
            </a:r>
            <a:br>
              <a:rPr b="1" i="1" lang="en-US" sz="2400" u="none">
                <a:solidFill>
                  <a:srgbClr val="ECB57E"/>
                </a:solidFill>
                <a:latin typeface="Calibri"/>
                <a:ea typeface="Calibri"/>
                <a:cs typeface="Calibri"/>
                <a:sym typeface="Calibri"/>
              </a:rPr>
            </a:br>
            <a:r>
              <a:rPr b="1" i="1" lang="en-US" sz="2400" u="none">
                <a:solidFill>
                  <a:srgbClr val="ECB57E"/>
                </a:solidFill>
                <a:latin typeface="Calibri"/>
                <a:ea typeface="Calibri"/>
                <a:cs typeface="Calibri"/>
                <a:sym typeface="Calibri"/>
              </a:rPr>
              <a:t>Armando Varela Neyra </a:t>
            </a:r>
            <a:br>
              <a:rPr b="1" i="1" lang="en-US" sz="2400" u="none">
                <a:solidFill>
                  <a:srgbClr val="ECB57E"/>
                </a:solidFill>
                <a:latin typeface="Calibri"/>
                <a:ea typeface="Calibri"/>
                <a:cs typeface="Calibri"/>
                <a:sym typeface="Calibri"/>
              </a:rPr>
            </a:br>
            <a:r>
              <a:rPr b="1" i="1" lang="en-US" sz="2400" u="none">
                <a:solidFill>
                  <a:srgbClr val="ECB57E"/>
                </a:solidFill>
                <a:latin typeface="Calibri"/>
                <a:ea typeface="Calibri"/>
                <a:cs typeface="Calibri"/>
                <a:sym typeface="Calibri"/>
              </a:rPr>
              <a:t>Lima - Perú </a:t>
            </a:r>
            <a:r>
              <a:rPr b="0" i="1" lang="en-US" sz="2400" u="none">
                <a:solidFill>
                  <a:srgbClr val="ECB57E"/>
                </a:solidFill>
                <a:latin typeface="Calibri"/>
                <a:ea typeface="Calibri"/>
                <a:cs typeface="Calibri"/>
                <a:sym typeface="Calibri"/>
              </a:rPr>
              <a:t> </a:t>
            </a:r>
          </a:p>
        </p:txBody>
      </p:sp>
      <p:sp>
        <p:nvSpPr>
          <p:cNvPr id="285" name="Shape 285"/>
          <p:cNvSpPr txBox="1"/>
          <p:nvPr/>
        </p:nvSpPr>
        <p:spPr>
          <a:xfrm>
            <a:off x="4876800" y="4343400"/>
            <a:ext cx="4267199" cy="685799"/>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ECB57E"/>
              </a:buClr>
              <a:buSzPct val="25000"/>
              <a:buFont typeface="Calibri"/>
              <a:buNone/>
            </a:pPr>
            <a:r>
              <a:rPr b="0" i="1" lang="en-US" sz="2800" u="sng">
                <a:solidFill>
                  <a:srgbClr val="ECB57E"/>
                </a:solidFill>
                <a:latin typeface="Calibri"/>
                <a:ea typeface="Calibri"/>
                <a:cs typeface="Calibri"/>
                <a:sym typeface="Calibri"/>
              </a:rPr>
              <a:t>Representante de Ventas</a:t>
            </a:r>
          </a:p>
          <a:p>
            <a:pPr indent="0" lvl="0" marL="0" marR="0" rtl="0" algn="ctr">
              <a:lnSpc>
                <a:spcPct val="100000"/>
              </a:lnSpc>
              <a:spcBef>
                <a:spcPts val="400"/>
              </a:spcBef>
              <a:spcAft>
                <a:spcPts val="0"/>
              </a:spcAft>
              <a:buClr>
                <a:srgbClr val="ECB57E"/>
              </a:buClr>
              <a:buSzPct val="25000"/>
              <a:buFont typeface="Calibri"/>
              <a:buNone/>
            </a:pPr>
            <a:r>
              <a:rPr b="1" i="1" lang="en-US" sz="2000" u="none">
                <a:solidFill>
                  <a:srgbClr val="ECB57E"/>
                </a:solidFill>
                <a:latin typeface="Calibri"/>
                <a:ea typeface="Calibri"/>
                <a:cs typeface="Calibri"/>
                <a:sym typeface="Calibri"/>
              </a:rPr>
              <a:t>MARTA  COUTO  REVOLLEDO</a:t>
            </a:r>
          </a:p>
          <a:p>
            <a:pPr indent="0" lvl="0" marL="0" marR="0" rtl="0" algn="ctr">
              <a:lnSpc>
                <a:spcPct val="100000"/>
              </a:lnSpc>
              <a:spcBef>
                <a:spcPts val="480"/>
              </a:spcBef>
              <a:spcAft>
                <a:spcPts val="0"/>
              </a:spcAft>
              <a:buClr>
                <a:srgbClr val="ECB57E"/>
              </a:buClr>
              <a:buSzPct val="25000"/>
              <a:buFont typeface="Arial"/>
              <a:buNone/>
            </a:pPr>
            <a:r>
              <a:rPr b="1" i="0" lang="en-US" sz="2000" u="sng">
                <a:solidFill>
                  <a:srgbClr val="ECB57E"/>
                </a:solidFill>
                <a:latin typeface="Arial"/>
                <a:ea typeface="Arial"/>
                <a:cs typeface="Arial"/>
                <a:sym typeface="Arial"/>
              </a:rPr>
              <a:t>441-3238 - Lima-Perú</a:t>
            </a:r>
            <a:r>
              <a:rPr b="0" i="0" lang="en-US" sz="2400" u="sng">
                <a:solidFill>
                  <a:srgbClr val="ECB57E"/>
                </a:solidFill>
                <a:latin typeface="Times New Roman"/>
                <a:ea typeface="Times New Roman"/>
                <a:cs typeface="Times New Roman"/>
                <a:sym typeface="Times New Roman"/>
              </a:rPr>
              <a:t> </a:t>
            </a: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bg>
      <p:bgPr>
        <a:solidFill>
          <a:srgbClr val="000000"/>
        </a:solidFill>
      </p:bgPr>
    </p:bg>
    <p:spTree>
      <p:nvGrpSpPr>
        <p:cNvPr id="289" name="Shape 289"/>
        <p:cNvGrpSpPr/>
        <p:nvPr/>
      </p:nvGrpSpPr>
      <p:grpSpPr>
        <a:xfrm>
          <a:off x="0" y="0"/>
          <a:ext cx="0" cy="0"/>
          <a:chOff x="0" y="0"/>
          <a:chExt cx="0" cy="0"/>
        </a:xfrm>
      </p:grpSpPr>
      <p:sp>
        <p:nvSpPr>
          <p:cNvPr id="290" name="Shape 290"/>
          <p:cNvSpPr txBox="1"/>
          <p:nvPr/>
        </p:nvSpPr>
        <p:spPr>
          <a:xfrm>
            <a:off x="4114800" y="228600"/>
            <a:ext cx="4495800" cy="1458911"/>
          </a:xfrm>
          <a:prstGeom prst="rect">
            <a:avLst/>
          </a:prstGeom>
          <a:noFill/>
          <a:ln>
            <a:noFill/>
          </a:ln>
        </p:spPr>
        <p:txBody>
          <a:bodyPr anchorCtr="0" anchor="t" bIns="45700" lIns="91425" rIns="91425" tIns="45700">
            <a:noAutofit/>
          </a:bodyPr>
          <a:lstStyle/>
          <a:p>
            <a:pPr indent="0" lvl="0" marL="0" marR="0" rtl="0" algn="ctr">
              <a:lnSpc>
                <a:spcPct val="80000"/>
              </a:lnSpc>
              <a:spcBef>
                <a:spcPts val="0"/>
              </a:spcBef>
              <a:spcAft>
                <a:spcPts val="0"/>
              </a:spcAft>
              <a:buClr>
                <a:srgbClr val="DAD3AE"/>
              </a:buClr>
              <a:buSzPct val="25000"/>
              <a:buFont typeface="Calibri"/>
              <a:buNone/>
            </a:pPr>
            <a:r>
              <a:rPr b="1" i="1" lang="en-US" sz="2800" u="sng">
                <a:solidFill>
                  <a:srgbClr val="DAD3AE"/>
                </a:solidFill>
                <a:latin typeface="Calibri"/>
                <a:ea typeface="Calibri"/>
                <a:cs typeface="Calibri"/>
                <a:sym typeface="Calibri"/>
              </a:rPr>
              <a:t>Responsable del programa</a:t>
            </a:r>
          </a:p>
          <a:p>
            <a:pPr indent="0" lvl="0" marL="0" marR="0" rtl="0" algn="l">
              <a:lnSpc>
                <a:spcPct val="80000"/>
              </a:lnSpc>
              <a:spcBef>
                <a:spcPts val="0"/>
              </a:spcBef>
              <a:spcAft>
                <a:spcPts val="0"/>
              </a:spcAft>
              <a:buClr>
                <a:schemeClr val="dk1"/>
              </a:buClr>
              <a:buFont typeface="Times New Roman"/>
              <a:buNone/>
            </a:pPr>
            <a:r>
              <a:t/>
            </a:r>
            <a:endParaRPr b="0" i="0" sz="2400" u="none">
              <a:solidFill>
                <a:srgbClr val="E48800"/>
              </a:solidFill>
              <a:latin typeface="Times New Roman"/>
              <a:ea typeface="Times New Roman"/>
              <a:cs typeface="Times New Roman"/>
              <a:sym typeface="Times New Roman"/>
            </a:endParaRPr>
          </a:p>
          <a:p>
            <a:pPr indent="0" lvl="0" marL="0" marR="0" rtl="0" algn="ctr">
              <a:lnSpc>
                <a:spcPct val="80000"/>
              </a:lnSpc>
              <a:spcBef>
                <a:spcPts val="0"/>
              </a:spcBef>
              <a:spcAft>
                <a:spcPts val="0"/>
              </a:spcAft>
              <a:buClr>
                <a:srgbClr val="E48800"/>
              </a:buClr>
              <a:buSzPct val="25000"/>
              <a:buFont typeface="Times New Roman"/>
              <a:buNone/>
            </a:pPr>
            <a:r>
              <a:rPr b="0" i="0" lang="en-US" sz="2000" u="sng">
                <a:solidFill>
                  <a:schemeClr val="hlink"/>
                </a:solidFill>
                <a:latin typeface="Times New Roman"/>
                <a:ea typeface="Times New Roman"/>
                <a:cs typeface="Times New Roman"/>
                <a:sym typeface="Times New Roman"/>
              </a:rPr>
              <a:t>gabygaby715@</a:t>
            </a:r>
            <a:r>
              <a:rPr b="0" i="0" lang="en-US" sz="2000" u="none">
                <a:solidFill>
                  <a:srgbClr val="E48800"/>
                </a:solidFill>
                <a:latin typeface="Times New Roman"/>
                <a:ea typeface="Times New Roman"/>
                <a:cs typeface="Times New Roman"/>
                <a:sym typeface="Times New Roman"/>
              </a:rPr>
              <a:t>gabygaby715@</a:t>
            </a:r>
            <a:r>
              <a:rPr b="0" i="0" lang="en-US" sz="2000" u="sng">
                <a:solidFill>
                  <a:schemeClr val="hlink"/>
                </a:solidFill>
                <a:latin typeface="Times New Roman"/>
                <a:ea typeface="Times New Roman"/>
                <a:cs typeface="Times New Roman"/>
                <a:sym typeface="Times New Roman"/>
              </a:rPr>
              <a:t>cyber</a:t>
            </a:r>
            <a:r>
              <a:rPr b="0" i="0" lang="en-US" sz="2000" u="none">
                <a:solidFill>
                  <a:srgbClr val="E48800"/>
                </a:solidFill>
                <a:latin typeface="Times New Roman"/>
                <a:ea typeface="Times New Roman"/>
                <a:cs typeface="Times New Roman"/>
                <a:sym typeface="Times New Roman"/>
              </a:rPr>
              <a:t>gabygaby715@cyber</a:t>
            </a:r>
            <a:r>
              <a:rPr b="0" i="0" lang="en-US" sz="2000" u="sng">
                <a:solidFill>
                  <a:schemeClr val="hlink"/>
                </a:solidFill>
                <a:latin typeface="Times New Roman"/>
                <a:ea typeface="Times New Roman"/>
                <a:cs typeface="Times New Roman"/>
                <a:sym typeface="Times New Roman"/>
              </a:rPr>
              <a:t>.</a:t>
            </a:r>
            <a:r>
              <a:rPr b="0" i="0" lang="en-US" sz="2000" u="none">
                <a:solidFill>
                  <a:srgbClr val="E48800"/>
                </a:solidFill>
                <a:latin typeface="Times New Roman"/>
                <a:ea typeface="Times New Roman"/>
                <a:cs typeface="Times New Roman"/>
                <a:sym typeface="Times New Roman"/>
              </a:rPr>
              <a:t>gabygaby715@cyber.</a:t>
            </a:r>
            <a:r>
              <a:rPr b="0" i="0" lang="en-US" sz="2000" u="sng">
                <a:solidFill>
                  <a:schemeClr val="hlink"/>
                </a:solidFill>
                <a:latin typeface="Times New Roman"/>
                <a:ea typeface="Times New Roman"/>
                <a:cs typeface="Times New Roman"/>
                <a:sym typeface="Times New Roman"/>
              </a:rPr>
              <a:t>com</a:t>
            </a:r>
            <a:r>
              <a:rPr b="0" i="0" lang="en-US" sz="2000" u="none">
                <a:solidFill>
                  <a:srgbClr val="E48800"/>
                </a:solidFill>
                <a:latin typeface="Times New Roman"/>
                <a:ea typeface="Times New Roman"/>
                <a:cs typeface="Times New Roman"/>
                <a:sym typeface="Times New Roman"/>
              </a:rPr>
              <a:t>gabygaby715@cyber.com</a:t>
            </a:r>
            <a:r>
              <a:rPr b="0" i="0" lang="en-US" sz="2000" u="sng">
                <a:solidFill>
                  <a:schemeClr val="hlink"/>
                </a:solidFill>
                <a:latin typeface="Times New Roman"/>
                <a:ea typeface="Times New Roman"/>
                <a:cs typeface="Times New Roman"/>
                <a:sym typeface="Times New Roman"/>
              </a:rPr>
              <a:t>.</a:t>
            </a:r>
            <a:r>
              <a:rPr b="0" i="0" lang="en-US" sz="2000" u="none">
                <a:solidFill>
                  <a:srgbClr val="E48800"/>
                </a:solidFill>
                <a:latin typeface="Times New Roman"/>
                <a:ea typeface="Times New Roman"/>
                <a:cs typeface="Times New Roman"/>
                <a:sym typeface="Times New Roman"/>
              </a:rPr>
              <a:t>gabygaby715@cyber.com.</a:t>
            </a:r>
            <a:r>
              <a:rPr b="0" i="0" lang="en-US" sz="2000" u="sng">
                <a:solidFill>
                  <a:schemeClr val="hlink"/>
                </a:solidFill>
                <a:latin typeface="Times New Roman"/>
                <a:ea typeface="Times New Roman"/>
                <a:cs typeface="Times New Roman"/>
                <a:sym typeface="Times New Roman"/>
              </a:rPr>
              <a:t>br</a:t>
            </a:r>
          </a:p>
          <a:p>
            <a:pPr indent="0" lvl="0" marL="0" marR="0" rtl="0" algn="ctr">
              <a:lnSpc>
                <a:spcPct val="80000"/>
              </a:lnSpc>
              <a:spcBef>
                <a:spcPts val="0"/>
              </a:spcBef>
              <a:spcAft>
                <a:spcPts val="0"/>
              </a:spcAft>
              <a:buClr>
                <a:schemeClr val="dk1"/>
              </a:buClr>
              <a:buFont typeface="Times New Roman"/>
              <a:buNone/>
            </a:pPr>
            <a:r>
              <a:t/>
            </a:r>
            <a:endParaRPr b="0" i="0" sz="2000" u="none">
              <a:solidFill>
                <a:srgbClr val="E48800"/>
              </a:solidFill>
              <a:latin typeface="Times New Roman"/>
              <a:ea typeface="Times New Roman"/>
              <a:cs typeface="Times New Roman"/>
              <a:sym typeface="Times New Roman"/>
            </a:endParaRPr>
          </a:p>
          <a:p>
            <a:pPr indent="0" lvl="0" marL="0" marR="0" rtl="0" algn="ctr">
              <a:lnSpc>
                <a:spcPct val="80000"/>
              </a:lnSpc>
              <a:spcBef>
                <a:spcPts val="0"/>
              </a:spcBef>
              <a:spcAft>
                <a:spcPts val="0"/>
              </a:spcAft>
              <a:buClr>
                <a:srgbClr val="E48800"/>
              </a:buClr>
              <a:buSzPct val="25000"/>
              <a:buFont typeface="Times New Roman"/>
              <a:buNone/>
            </a:pPr>
            <a:r>
              <a:rPr b="0" i="0" lang="en-US" sz="2000" u="sng">
                <a:solidFill>
                  <a:schemeClr val="hlink"/>
                </a:solidFill>
                <a:latin typeface="Times New Roman"/>
                <a:ea typeface="Times New Roman"/>
                <a:cs typeface="Times New Roman"/>
                <a:sym typeface="Times New Roman"/>
              </a:rPr>
              <a:t>gabygaby715@</a:t>
            </a:r>
            <a:r>
              <a:rPr b="0" i="0" lang="en-US" sz="2000" u="none">
                <a:solidFill>
                  <a:srgbClr val="E48800"/>
                </a:solidFill>
                <a:latin typeface="Times New Roman"/>
                <a:ea typeface="Times New Roman"/>
                <a:cs typeface="Times New Roman"/>
                <a:sym typeface="Times New Roman"/>
              </a:rPr>
              <a:t>gabygaby715@</a:t>
            </a:r>
            <a:r>
              <a:rPr b="0" i="0" lang="en-US" sz="2000" u="sng">
                <a:solidFill>
                  <a:schemeClr val="hlink"/>
                </a:solidFill>
                <a:latin typeface="Times New Roman"/>
                <a:ea typeface="Times New Roman"/>
                <a:cs typeface="Times New Roman"/>
                <a:sym typeface="Times New Roman"/>
              </a:rPr>
              <a:t>hotmail</a:t>
            </a:r>
            <a:r>
              <a:rPr b="0" i="0" lang="en-US" sz="2000" u="none">
                <a:solidFill>
                  <a:srgbClr val="E48800"/>
                </a:solidFill>
                <a:latin typeface="Times New Roman"/>
                <a:ea typeface="Times New Roman"/>
                <a:cs typeface="Times New Roman"/>
                <a:sym typeface="Times New Roman"/>
              </a:rPr>
              <a:t>gabygaby715@hotmail</a:t>
            </a:r>
            <a:r>
              <a:rPr b="0" i="0" lang="en-US" sz="2000" u="sng">
                <a:solidFill>
                  <a:schemeClr val="hlink"/>
                </a:solidFill>
                <a:latin typeface="Times New Roman"/>
                <a:ea typeface="Times New Roman"/>
                <a:cs typeface="Times New Roman"/>
                <a:sym typeface="Times New Roman"/>
              </a:rPr>
              <a:t>.</a:t>
            </a:r>
            <a:r>
              <a:rPr b="0" i="0" lang="en-US" sz="2000" u="none">
                <a:solidFill>
                  <a:srgbClr val="E48800"/>
                </a:solidFill>
                <a:latin typeface="Times New Roman"/>
                <a:ea typeface="Times New Roman"/>
                <a:cs typeface="Times New Roman"/>
                <a:sym typeface="Times New Roman"/>
              </a:rPr>
              <a:t>gabygaby715@hotmail.</a:t>
            </a:r>
            <a:r>
              <a:rPr b="0" i="0" lang="en-US" sz="2000" u="sng">
                <a:solidFill>
                  <a:schemeClr val="hlink"/>
                </a:solidFill>
                <a:latin typeface="Times New Roman"/>
                <a:ea typeface="Times New Roman"/>
                <a:cs typeface="Times New Roman"/>
                <a:sym typeface="Times New Roman"/>
              </a:rPr>
              <a:t>com</a:t>
            </a:r>
          </a:p>
        </p:txBody>
      </p:sp>
      <p:sp>
        <p:nvSpPr>
          <p:cNvPr id="291" name="Shape 291"/>
          <p:cNvSpPr txBox="1"/>
          <p:nvPr/>
        </p:nvSpPr>
        <p:spPr>
          <a:xfrm>
            <a:off x="0" y="3733800"/>
            <a:ext cx="9144000" cy="912811"/>
          </a:xfrm>
          <a:prstGeom prst="rect">
            <a:avLst/>
          </a:prstGeom>
          <a:noFill/>
          <a:ln>
            <a:noFill/>
          </a:ln>
        </p:spPr>
        <p:txBody>
          <a:bodyPr anchorCtr="0" anchor="t" bIns="0" lIns="0" rIns="0" tIns="0">
            <a:noAutofit/>
          </a:bodyPr>
          <a:lstStyle/>
          <a:p>
            <a:pPr indent="0" lvl="0" marL="0" marR="0" rtl="0" algn="ctr">
              <a:lnSpc>
                <a:spcPct val="100000"/>
              </a:lnSpc>
              <a:spcBef>
                <a:spcPts val="0"/>
              </a:spcBef>
              <a:spcAft>
                <a:spcPts val="0"/>
              </a:spcAft>
              <a:buClr>
                <a:srgbClr val="DCC7A0"/>
              </a:buClr>
              <a:buSzPct val="25000"/>
              <a:buFont typeface="Times New Roman"/>
              <a:buNone/>
            </a:pPr>
            <a:r>
              <a:rPr b="1" i="0" lang="en-US" sz="2400" u="none">
                <a:solidFill>
                  <a:srgbClr val="DCC7A0"/>
                </a:solidFill>
                <a:latin typeface="Times New Roman"/>
                <a:ea typeface="Times New Roman"/>
                <a:cs typeface="Times New Roman"/>
                <a:sym typeface="Times New Roman"/>
              </a:rPr>
              <a:t>       </a:t>
            </a:r>
            <a:r>
              <a:rPr b="1" i="1" lang="en-US" sz="2400" u="none">
                <a:solidFill>
                  <a:srgbClr val="DAD3AE"/>
                </a:solidFill>
                <a:latin typeface="Calibri"/>
                <a:ea typeface="Calibri"/>
                <a:cs typeface="Calibri"/>
                <a:sym typeface="Calibri"/>
              </a:rPr>
              <a:t>El diccionario no está disponible ni en CD, ni en DVD, ni en on-line.</a:t>
            </a:r>
          </a:p>
          <a:p>
            <a:pPr indent="0" lvl="0" marL="0" marR="0" rtl="0" algn="ctr">
              <a:lnSpc>
                <a:spcPct val="100000"/>
              </a:lnSpc>
              <a:spcBef>
                <a:spcPts val="0"/>
              </a:spcBef>
              <a:spcAft>
                <a:spcPts val="0"/>
              </a:spcAft>
              <a:buClr>
                <a:srgbClr val="DAD3AE"/>
              </a:buClr>
              <a:buSzPct val="25000"/>
              <a:buFont typeface="Calibri"/>
              <a:buNone/>
            </a:pPr>
            <a:r>
              <a:rPr b="1" i="1" lang="en-US" sz="2400" u="none">
                <a:solidFill>
                  <a:srgbClr val="DAD3AE"/>
                </a:solidFill>
                <a:latin typeface="Calibri"/>
                <a:ea typeface="Calibri"/>
                <a:cs typeface="Calibri"/>
                <a:sym typeface="Calibri"/>
              </a:rPr>
              <a:t>Se encuentra en las librerías de Lima y provincias</a:t>
            </a:r>
          </a:p>
          <a:p>
            <a:pPr indent="0" lvl="0" marL="0" marR="0" rtl="0" algn="l">
              <a:lnSpc>
                <a:spcPct val="100000"/>
              </a:lnSpc>
              <a:spcBef>
                <a:spcPts val="0"/>
              </a:spcBef>
              <a:spcAft>
                <a:spcPts val="0"/>
              </a:spcAft>
              <a:buNone/>
            </a:pPr>
            <a:r>
              <a:t/>
            </a:r>
            <a:endParaRPr b="1" i="1" sz="1200" u="none">
              <a:solidFill>
                <a:srgbClr val="DAD3AE"/>
              </a:solidFill>
              <a:latin typeface="Calibri"/>
              <a:ea typeface="Calibri"/>
              <a:cs typeface="Calibri"/>
              <a:sym typeface="Calibri"/>
            </a:endParaRPr>
          </a:p>
        </p:txBody>
      </p:sp>
      <p:sp>
        <p:nvSpPr>
          <p:cNvPr id="292" name="Shape 292"/>
          <p:cNvSpPr txBox="1"/>
          <p:nvPr/>
        </p:nvSpPr>
        <p:spPr>
          <a:xfrm>
            <a:off x="228600" y="5029200"/>
            <a:ext cx="8915400" cy="685799"/>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3200" u="none">
                <a:solidFill>
                  <a:srgbClr val="DAD3AE"/>
                </a:solidFill>
                <a:latin typeface="Calibri"/>
                <a:ea typeface="Calibri"/>
                <a:cs typeface="Calibri"/>
                <a:sym typeface="Calibri"/>
              </a:rPr>
              <a:t>Difundamos lo nuestro, el arte peruano es ancestral. </a:t>
            </a:r>
          </a:p>
          <a:p>
            <a:pPr indent="0" lvl="0" marL="0" marR="0" rtl="0" algn="ctr">
              <a:lnSpc>
                <a:spcPct val="100000"/>
              </a:lnSpc>
              <a:spcBef>
                <a:spcPts val="640"/>
              </a:spcBef>
              <a:spcAft>
                <a:spcPts val="0"/>
              </a:spcAft>
              <a:buClr>
                <a:srgbClr val="DAD3AE"/>
              </a:buClr>
              <a:buSzPct val="25000"/>
              <a:buFont typeface="Calibri"/>
              <a:buNone/>
            </a:pPr>
            <a:r>
              <a:rPr b="1" i="1" lang="en-US" sz="3200" u="none">
                <a:solidFill>
                  <a:srgbClr val="DAD3AE"/>
                </a:solidFill>
                <a:latin typeface="Calibri"/>
                <a:ea typeface="Calibri"/>
                <a:cs typeface="Calibri"/>
                <a:sym typeface="Calibri"/>
              </a:rPr>
              <a:t>Por favor reenviarlo a sus contactos.</a:t>
            </a:r>
            <a:r>
              <a:rPr b="1" i="1" lang="en-US" sz="2800" u="none">
                <a:solidFill>
                  <a:srgbClr val="DAD3AE"/>
                </a:solidFill>
                <a:latin typeface="Arial"/>
                <a:ea typeface="Arial"/>
                <a:cs typeface="Arial"/>
                <a:sym typeface="Arial"/>
              </a:rPr>
              <a:t> </a:t>
            </a:r>
            <a:r>
              <a:rPr b="1" i="0" lang="en-US" sz="2800" u="sng">
                <a:solidFill>
                  <a:srgbClr val="DAD3AE"/>
                </a:solidFill>
                <a:latin typeface="Arial"/>
                <a:ea typeface="Arial"/>
                <a:cs typeface="Arial"/>
                <a:sym typeface="Arial"/>
              </a:rPr>
              <a:t> </a:t>
            </a:r>
          </a:p>
        </p:txBody>
      </p:sp>
      <p:pic>
        <p:nvPicPr>
          <p:cNvPr id="293" name="Shape 293"/>
          <p:cNvPicPr preferRelativeResize="0"/>
          <p:nvPr/>
        </p:nvPicPr>
        <p:blipFill rotWithShape="1">
          <a:blip r:embed="rId3">
            <a:alphaModFix/>
          </a:blip>
          <a:srcRect b="0" l="0" r="0" t="0"/>
          <a:stretch/>
        </p:blipFill>
        <p:spPr>
          <a:xfrm>
            <a:off x="914400" y="228600"/>
            <a:ext cx="2432049" cy="34290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bg>
      <p:bgPr>
        <a:solidFill>
          <a:srgbClr val="000000"/>
        </a:solidFill>
      </p:bgPr>
    </p:bg>
    <p:spTree>
      <p:nvGrpSpPr>
        <p:cNvPr id="297" name="Shape 297"/>
        <p:cNvGrpSpPr/>
        <p:nvPr/>
      </p:nvGrpSpPr>
      <p:grpSpPr>
        <a:xfrm>
          <a:off x="0" y="0"/>
          <a:ext cx="0" cy="0"/>
          <a:chOff x="0" y="0"/>
          <a:chExt cx="0" cy="0"/>
        </a:xfrm>
      </p:grpSpPr>
      <p:sp>
        <p:nvSpPr>
          <p:cNvPr id="298" name="Shape 298"/>
          <p:cNvSpPr txBox="1"/>
          <p:nvPr/>
        </p:nvSpPr>
        <p:spPr>
          <a:xfrm>
            <a:off x="0" y="0"/>
            <a:ext cx="9144000" cy="2514599"/>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Arial"/>
              <a:buNone/>
            </a:pPr>
            <a:r>
              <a:rPr b="1" i="1" lang="en-US" sz="6600" u="none">
                <a:solidFill>
                  <a:srgbClr val="DAD3AE"/>
                </a:solidFill>
                <a:latin typeface="Arial"/>
                <a:ea typeface="Arial"/>
                <a:cs typeface="Arial"/>
                <a:sym typeface="Arial"/>
              </a:rPr>
              <a:t>El Arte nos hace Inmortales</a:t>
            </a:r>
            <a:r>
              <a:rPr b="1" i="1" lang="en-US" sz="6600" u="none">
                <a:solidFill>
                  <a:srgbClr val="FFCC00"/>
                </a:solidFill>
                <a:latin typeface="Arial"/>
                <a:ea typeface="Arial"/>
                <a:cs typeface="Arial"/>
                <a:sym typeface="Arial"/>
              </a:rPr>
              <a:t> </a:t>
            </a:r>
          </a:p>
        </p:txBody>
      </p:sp>
      <p:pic>
        <p:nvPicPr>
          <p:cNvPr id="299" name="Shape 299"/>
          <p:cNvPicPr preferRelativeResize="0"/>
          <p:nvPr/>
        </p:nvPicPr>
        <p:blipFill rotWithShape="1">
          <a:blip r:embed="rId3">
            <a:alphaModFix/>
          </a:blip>
          <a:srcRect b="0" l="0" r="0" t="0"/>
          <a:stretch/>
        </p:blipFill>
        <p:spPr>
          <a:xfrm>
            <a:off x="4114800" y="2971800"/>
            <a:ext cx="1085850" cy="1371599"/>
          </a:xfrm>
          <a:prstGeom prst="rect">
            <a:avLst/>
          </a:prstGeom>
          <a:noFill/>
          <a:ln>
            <a:noFill/>
          </a:ln>
        </p:spPr>
      </p:pic>
      <p:sp>
        <p:nvSpPr>
          <p:cNvPr id="300" name="Shape 300"/>
          <p:cNvSpPr txBox="1"/>
          <p:nvPr/>
        </p:nvSpPr>
        <p:spPr>
          <a:xfrm>
            <a:off x="6248400" y="5943600"/>
            <a:ext cx="2362200" cy="461961"/>
          </a:xfrm>
          <a:prstGeom prst="rect">
            <a:avLst/>
          </a:prstGeom>
          <a:solidFill>
            <a:srgbClr val="DAD3AE"/>
          </a:solidFill>
          <a:ln cap="flat" cmpd="tri" w="95250">
            <a:solidFill>
              <a:srgbClr val="2C2D27"/>
            </a:solidFill>
            <a:prstDash val="solid"/>
            <a:miter/>
            <a:headEnd len="med" w="med" type="none"/>
            <a:tailEnd len="med" w="med" type="none"/>
          </a:ln>
        </p:spPr>
        <p:txBody>
          <a:bodyPr anchorCtr="0" anchor="t"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r>
              <a:rPr b="1" i="1" lang="en-US" sz="1800" u="none">
                <a:solidFill>
                  <a:srgbClr val="000000"/>
                </a:solidFill>
                <a:latin typeface="Arial"/>
                <a:ea typeface="Arial"/>
                <a:cs typeface="Arial"/>
                <a:sym typeface="Arial"/>
              </a:rPr>
              <a:t>Son: *</a:t>
            </a:r>
          </a:p>
        </p:txBody>
      </p:sp>
      <p:sp>
        <p:nvSpPr>
          <p:cNvPr id="301" name="Shape 301"/>
          <p:cNvSpPr txBox="1"/>
          <p:nvPr/>
        </p:nvSpPr>
        <p:spPr>
          <a:xfrm>
            <a:off x="228600" y="6248400"/>
            <a:ext cx="3663950" cy="274636"/>
          </a:xfrm>
          <a:prstGeom prst="rect">
            <a:avLst/>
          </a:prstGeom>
          <a:noFill/>
          <a:ln>
            <a:noFill/>
          </a:ln>
        </p:spPr>
        <p:txBody>
          <a:bodyPr anchorCtr="0" anchor="t" bIns="0" lIns="0" rIns="0" tIns="0">
            <a:noAutofit/>
          </a:bodyPr>
          <a:lstStyle/>
          <a:p>
            <a:pPr indent="0" lvl="0" marL="0" marR="0" rtl="0" algn="l">
              <a:lnSpc>
                <a:spcPct val="100000"/>
              </a:lnSpc>
              <a:spcBef>
                <a:spcPts val="0"/>
              </a:spcBef>
              <a:spcAft>
                <a:spcPts val="0"/>
              </a:spcAft>
              <a:buClr>
                <a:srgbClr val="DAD3AE"/>
              </a:buClr>
              <a:buSzPct val="25000"/>
              <a:buFont typeface="Calibri"/>
              <a:buNone/>
            </a:pPr>
            <a:r>
              <a:rPr b="1" i="1" lang="en-US" sz="1800" u="none">
                <a:solidFill>
                  <a:srgbClr val="DAD3AE"/>
                </a:solidFill>
                <a:latin typeface="Calibri"/>
                <a:ea typeface="Calibri"/>
                <a:cs typeface="Calibri"/>
                <a:sym typeface="Calibri"/>
              </a:rPr>
              <a:t>*</a:t>
            </a:r>
          </a:p>
        </p:txBody>
      </p:sp>
      <p:sp>
        <p:nvSpPr>
          <p:cNvPr id="302" name="Shape 302"/>
          <p:cNvSpPr txBox="1"/>
          <p:nvPr/>
        </p:nvSpPr>
        <p:spPr>
          <a:xfrm>
            <a:off x="228600" y="5867400"/>
            <a:ext cx="1066799" cy="304799"/>
          </a:xfrm>
          <a:prstGeom prst="rect">
            <a:avLst/>
          </a:prstGeom>
          <a:noFill/>
          <a:ln>
            <a:noFill/>
          </a:ln>
        </p:spPr>
        <p:txBody>
          <a:bodyPr anchorCtr="0" anchor="t" bIns="0" lIns="0" rIns="0" tIns="0">
            <a:noAutofit/>
          </a:bodyPr>
          <a:lstStyle/>
          <a:p>
            <a:pPr indent="0" lvl="0" marL="0" marR="0" rtl="0" algn="l">
              <a:lnSpc>
                <a:spcPct val="100000"/>
              </a:lnSpc>
              <a:spcBef>
                <a:spcPts val="0"/>
              </a:spcBef>
              <a:spcAft>
                <a:spcPts val="0"/>
              </a:spcAft>
              <a:buClr>
                <a:srgbClr val="DAD3AE"/>
              </a:buClr>
              <a:buSzPct val="25000"/>
              <a:buFont typeface="Calibri"/>
              <a:buNone/>
            </a:pPr>
            <a:r>
              <a:rPr b="1" i="1" lang="en-US" sz="2000" u="none">
                <a:solidFill>
                  <a:srgbClr val="DAD3AE"/>
                </a:solidFill>
                <a:latin typeface="Calibri"/>
                <a:ea typeface="Calibri"/>
                <a:cs typeface="Calibri"/>
                <a:sym typeface="Calibri"/>
              </a:rPr>
              <a:t>Hoy es:</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bg>
      <p:bgPr>
        <a:solidFill>
          <a:srgbClr val="000000"/>
        </a:solidFill>
      </p:bgPr>
    </p:bg>
    <p:spTree>
      <p:nvGrpSpPr>
        <p:cNvPr id="58" name="Shape 58"/>
        <p:cNvGrpSpPr/>
        <p:nvPr/>
      </p:nvGrpSpPr>
      <p:grpSpPr>
        <a:xfrm>
          <a:off x="0" y="0"/>
          <a:ext cx="0" cy="0"/>
          <a:chOff x="0" y="0"/>
          <a:chExt cx="0" cy="0"/>
        </a:xfrm>
      </p:grpSpPr>
      <p:sp>
        <p:nvSpPr>
          <p:cNvPr id="59" name="Shape 59"/>
          <p:cNvSpPr txBox="1"/>
          <p:nvPr/>
        </p:nvSpPr>
        <p:spPr>
          <a:xfrm>
            <a:off x="0" y="228600"/>
            <a:ext cx="9144000" cy="2205037"/>
          </a:xfrm>
          <a:prstGeom prst="rect">
            <a:avLst/>
          </a:prstGeom>
          <a:noFill/>
          <a:ln>
            <a:noFill/>
          </a:ln>
        </p:spPr>
        <p:txBody>
          <a:bodyPr anchorCtr="0" anchor="t" bIns="45700" lIns="91425" rIns="91425" tIns="45700">
            <a:noAutofit/>
          </a:bodyPr>
          <a:lstStyle/>
          <a:p>
            <a:pPr indent="0" lvl="0" marL="0" marR="0" rtl="0" algn="just">
              <a:lnSpc>
                <a:spcPct val="9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Después de libertar varias ciudades del territorio peruano, Don José de San Martín se reunió, en los extramuros de la ciudad de Lima, con el Virrey José de La Serna. </a:t>
            </a:r>
          </a:p>
          <a:p>
            <a:pPr indent="0" lvl="0" marL="0" marR="0" rtl="0" algn="just">
              <a:lnSpc>
                <a:spcPct val="9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Ésta se realizó el día  5 de junio de 1821 en la casona de la hacienda Punchauca, hoy distrito de Carabayllo. </a:t>
            </a:r>
          </a:p>
          <a:p>
            <a:pPr indent="0" lvl="0" marL="0" marR="0" rtl="0" algn="just">
              <a:lnSpc>
                <a:spcPct val="9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De la Serna, virrey entre 1821 y 1824, defendía la Monarquía Constitucional  de 1812 de España y  San Martín pedía el reconocimiento de la Independencia total del Perú. Tras una larga reunión, ésta  fracasó. </a:t>
            </a:r>
          </a:p>
          <a:p>
            <a:pPr indent="0" lvl="0" marL="0" marR="0" rtl="0" algn="just">
              <a:lnSpc>
                <a:spcPct val="90000"/>
              </a:lnSpc>
              <a:spcBef>
                <a:spcPts val="0"/>
              </a:spcBef>
              <a:spcAft>
                <a:spcPts val="0"/>
              </a:spcAft>
              <a:buClr>
                <a:schemeClr val="dk1"/>
              </a:buClr>
              <a:buFont typeface="Times New Roman"/>
              <a:buNone/>
            </a:pPr>
            <a:r>
              <a:t/>
            </a:r>
            <a:endParaRPr b="1" i="1" sz="1400" u="none">
              <a:solidFill>
                <a:srgbClr val="DAD3AE"/>
              </a:solidFill>
              <a:latin typeface="Calibri"/>
              <a:ea typeface="Calibri"/>
              <a:cs typeface="Calibri"/>
              <a:sym typeface="Calibri"/>
            </a:endParaRPr>
          </a:p>
          <a:p>
            <a:pPr indent="0" lvl="0" marL="0" marR="0" rtl="0" algn="just">
              <a:lnSpc>
                <a:spcPct val="9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Después de la conferencia de Punchauca, el Virrey de la Serna anunció a los limeños que abandonaba la ciudad, dejando al general realista José de la Mar el poder, éste se refugió en la fortaleza del Real Felipe y capituló en setiembre. </a:t>
            </a:r>
          </a:p>
          <a:p>
            <a:pPr indent="0" lvl="0" marL="0" marR="0" rtl="0" algn="just">
              <a:lnSpc>
                <a:spcPct val="90000"/>
              </a:lnSpc>
              <a:spcBef>
                <a:spcPts val="0"/>
              </a:spcBef>
              <a:spcAft>
                <a:spcPts val="0"/>
              </a:spcAft>
              <a:buClr>
                <a:schemeClr val="dk1"/>
              </a:buClr>
              <a:buFont typeface="Times New Roman"/>
              <a:buNone/>
            </a:pPr>
            <a:r>
              <a:t/>
            </a:r>
            <a:endParaRPr b="1" i="1" sz="1400" u="none">
              <a:solidFill>
                <a:srgbClr val="DAD3AE"/>
              </a:solidFill>
              <a:latin typeface="Calibri"/>
              <a:ea typeface="Calibri"/>
              <a:cs typeface="Calibri"/>
              <a:sym typeface="Calibri"/>
            </a:endParaRPr>
          </a:p>
          <a:p>
            <a:pPr indent="0" lvl="0" marL="0" marR="0" rtl="0" algn="just">
              <a:lnSpc>
                <a:spcPct val="9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El virrey salió un mes después de la ciudad con todo su ejército el día 6 de julio de 1821, para sentar su gobierno en el Cusco abarcando la costa, sierra meridional y central. </a:t>
            </a:r>
          </a:p>
        </p:txBody>
      </p:sp>
      <p:pic>
        <p:nvPicPr>
          <p:cNvPr id="60" name="Shape 60"/>
          <p:cNvPicPr preferRelativeResize="0"/>
          <p:nvPr/>
        </p:nvPicPr>
        <p:blipFill rotWithShape="1">
          <a:blip r:embed="rId3">
            <a:alphaModFix/>
          </a:blip>
          <a:srcRect b="0" l="0" r="0" t="0"/>
          <a:stretch/>
        </p:blipFill>
        <p:spPr>
          <a:xfrm>
            <a:off x="838200" y="2667000"/>
            <a:ext cx="7162799" cy="3773486"/>
          </a:xfrm>
          <a:prstGeom prst="rect">
            <a:avLst/>
          </a:prstGeom>
          <a:noFill/>
          <a:ln>
            <a:noFill/>
          </a:ln>
        </p:spPr>
      </p:pic>
      <p:sp>
        <p:nvSpPr>
          <p:cNvPr id="61" name="Shape 61"/>
          <p:cNvSpPr txBox="1"/>
          <p:nvPr/>
        </p:nvSpPr>
        <p:spPr>
          <a:xfrm>
            <a:off x="0" y="6521450"/>
            <a:ext cx="9144000" cy="336549"/>
          </a:xfrm>
          <a:prstGeom prst="rect">
            <a:avLst/>
          </a:prstGeom>
          <a:solidFill>
            <a:schemeClr val="lt1"/>
          </a:solid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DAD3AE"/>
              </a:buClr>
              <a:buSzPct val="25000"/>
              <a:buFont typeface="Calibri"/>
              <a:buNone/>
            </a:pPr>
            <a:r>
              <a:rPr b="1" i="1" lang="en-US" sz="1600" u="none">
                <a:solidFill>
                  <a:srgbClr val="DAD3AE"/>
                </a:solidFill>
                <a:latin typeface="Calibri"/>
                <a:ea typeface="Calibri"/>
                <a:cs typeface="Calibri"/>
                <a:sym typeface="Calibri"/>
              </a:rPr>
              <a:t>                                                                                            </a:t>
            </a:r>
            <a:r>
              <a:rPr b="1" i="1" lang="en-US" sz="1600" u="none">
                <a:solidFill>
                  <a:schemeClr val="lt1"/>
                </a:solidFill>
                <a:latin typeface="Calibri"/>
                <a:ea typeface="Calibri"/>
                <a:cs typeface="Calibri"/>
                <a:sym typeface="Calibri"/>
              </a:rPr>
              <a:t> G</a:t>
            </a:r>
            <a:r>
              <a:rPr b="1" i="1" lang="en-US" sz="1400" u="none">
                <a:solidFill>
                  <a:schemeClr val="lt1"/>
                </a:solidFill>
                <a:latin typeface="Calibri"/>
                <a:ea typeface="Calibri"/>
                <a:cs typeface="Calibri"/>
                <a:sym typeface="Calibri"/>
              </a:rPr>
              <a:t> </a:t>
            </a:r>
            <a:r>
              <a:rPr b="1" i="1" lang="en-US" sz="1400" u="none">
                <a:solidFill>
                  <a:srgbClr val="DAD3AE"/>
                </a:solidFill>
                <a:latin typeface="Calibri"/>
                <a:ea typeface="Calibri"/>
                <a:cs typeface="Calibri"/>
                <a:sym typeface="Calibri"/>
              </a:rPr>
              <a:t>                     Conferencia de Punchauca - óleo Juan Leppiani  </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bg>
      <p:bgPr>
        <a:solidFill>
          <a:srgbClr val="000000"/>
        </a:solidFill>
      </p:bgPr>
    </p:bg>
    <p:spTree>
      <p:nvGrpSpPr>
        <p:cNvPr id="65" name="Shape 65"/>
        <p:cNvGrpSpPr/>
        <p:nvPr/>
      </p:nvGrpSpPr>
      <p:grpSpPr>
        <a:xfrm>
          <a:off x="0" y="0"/>
          <a:ext cx="0" cy="0"/>
          <a:chOff x="0" y="0"/>
          <a:chExt cx="0" cy="0"/>
        </a:xfrm>
      </p:grpSpPr>
      <p:sp>
        <p:nvSpPr>
          <p:cNvPr id="66" name="Shape 66"/>
          <p:cNvSpPr txBox="1"/>
          <p:nvPr/>
        </p:nvSpPr>
        <p:spPr>
          <a:xfrm>
            <a:off x="0" y="0"/>
            <a:ext cx="9144000" cy="7302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Cuenta la historia que San Martín ingresó a la ciudad de Lima la noche del 12 de julio de 1821. Al día siguiente se reunió con los notables de la ciudad en el Cabildo, donde  se redactó el Acta de la Independencia por Don Manuel Pérez de Tudela el día 14.   Convocó a Cabildo Abierto el 15 de julio de 1821 para la lectura del Acta, la que fue firmada.  </a:t>
            </a:r>
          </a:p>
        </p:txBody>
      </p:sp>
      <p:pic>
        <p:nvPicPr>
          <p:cNvPr id="67" name="Shape 67"/>
          <p:cNvPicPr preferRelativeResize="0"/>
          <p:nvPr/>
        </p:nvPicPr>
        <p:blipFill rotWithShape="1">
          <a:blip r:embed="rId3">
            <a:alphaModFix/>
          </a:blip>
          <a:srcRect b="0" l="0" r="0" t="0"/>
          <a:stretch/>
        </p:blipFill>
        <p:spPr>
          <a:xfrm>
            <a:off x="2667000" y="914400"/>
            <a:ext cx="3678236" cy="4953000"/>
          </a:xfrm>
          <a:prstGeom prst="rect">
            <a:avLst/>
          </a:prstGeom>
          <a:noFill/>
          <a:ln>
            <a:noFill/>
          </a:ln>
        </p:spPr>
      </p:pic>
      <p:sp>
        <p:nvSpPr>
          <p:cNvPr id="68" name="Shape 68"/>
          <p:cNvSpPr txBox="1"/>
          <p:nvPr/>
        </p:nvSpPr>
        <p:spPr>
          <a:xfrm>
            <a:off x="2286000" y="6096000"/>
            <a:ext cx="4190999" cy="51752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Ingreso de San Martín a Lima </a:t>
            </a:r>
          </a:p>
          <a:p>
            <a:pPr indent="0" lvl="0" marL="0" marR="0" rtl="0" algn="ctr">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Óleo de José Alcántara la Torre (Perú 1893- 1978)</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67"/>
                                        </p:tgtEl>
                                        <p:attrNameLst>
                                          <p:attrName>style.visibility</p:attrName>
                                        </p:attrNameLst>
                                      </p:cBhvr>
                                      <p:to>
                                        <p:strVal val="visible"/>
                                      </p:to>
                                    </p:set>
                                    <p:anim calcmode="lin" valueType="num">
                                      <p:cBhvr additive="base">
                                        <p:cTn dur="500"/>
                                        <p:tgtEl>
                                          <p:spTgt spid="67"/>
                                        </p:tgtEl>
                                        <p:attrNameLst>
                                          <p:attrName>ppt_w</p:attrName>
                                        </p:attrNameLst>
                                      </p:cBhvr>
                                      <p:tavLst>
                                        <p:tav fmla="" tm="0">
                                          <p:val>
                                            <p:strVal val="0"/>
                                          </p:val>
                                        </p:tav>
                                        <p:tav fmla="" tm="100000">
                                          <p:val>
                                            <p:strVal val="#ppt_w"/>
                                          </p:val>
                                        </p:tav>
                                      </p:tavLst>
                                    </p:anim>
                                    <p:anim calcmode="lin" valueType="num">
                                      <p:cBhvr additive="base">
                                        <p:cTn dur="500"/>
                                        <p:tgtEl>
                                          <p:spTgt spid="6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bg>
      <p:bgPr>
        <a:blipFill rotWithShape="1">
          <a:blip r:embed="rId3">
            <a:alphaModFix/>
          </a:blip>
          <a:stretch>
            <a:fillRect b="0" l="0" r="0" t="0"/>
          </a:stretch>
        </a:blipFill>
      </p:bgPr>
    </p:bg>
    <p:spTree>
      <p:nvGrpSpPr>
        <p:cNvPr id="72" name="Shape 72"/>
        <p:cNvGrpSpPr/>
        <p:nvPr/>
      </p:nvGrpSpPr>
      <p:grpSpPr>
        <a:xfrm>
          <a:off x="0" y="0"/>
          <a:ext cx="0" cy="0"/>
          <a:chOff x="0" y="0"/>
          <a:chExt cx="0" cy="0"/>
        </a:xfrm>
      </p:grpSpPr>
      <p:sp>
        <p:nvSpPr>
          <p:cNvPr id="73" name="Shape 73"/>
          <p:cNvSpPr txBox="1"/>
          <p:nvPr/>
        </p:nvSpPr>
        <p:spPr>
          <a:xfrm>
            <a:off x="2209800" y="6127750"/>
            <a:ext cx="6400799" cy="730250"/>
          </a:xfrm>
          <a:prstGeom prst="rect">
            <a:avLst/>
          </a:prstGeom>
          <a:solidFill>
            <a:schemeClr val="lt1"/>
          </a:solid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Acta de la Independencia del Perú  15 de julio de 1821. </a:t>
            </a:r>
          </a:p>
          <a:p>
            <a:pPr indent="0" lvl="0" marL="0" marR="0" rtl="0" algn="ctr">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Libro del Cabildo Nº 45, foja 69</a:t>
            </a:r>
          </a:p>
          <a:p>
            <a:pPr indent="0" lvl="0" marL="0" marR="0" rtl="0" algn="l">
              <a:lnSpc>
                <a:spcPct val="100000"/>
              </a:lnSpc>
              <a:spcBef>
                <a:spcPts val="0"/>
              </a:spcBef>
              <a:spcAft>
                <a:spcPts val="0"/>
              </a:spcAft>
              <a:buNone/>
            </a:pPr>
            <a:r>
              <a:t/>
            </a:r>
            <a:endParaRPr b="0" i="1" sz="1400" u="none">
              <a:solidFill>
                <a:srgbClr val="FFCC66"/>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bg>
      <p:bgPr>
        <a:blipFill rotWithShape="1">
          <a:blip r:embed="rId3">
            <a:alphaModFix/>
          </a:blip>
          <a:stretch>
            <a:fillRect b="0" l="0" r="0" t="0"/>
          </a:stretch>
        </a:blipFill>
      </p:bgPr>
    </p:bg>
    <p:spTree>
      <p:nvGrpSpPr>
        <p:cNvPr id="77" name="Shape 77"/>
        <p:cNvGrpSpPr/>
        <p:nvPr/>
      </p:nvGrpSpPr>
      <p:grpSpPr>
        <a:xfrm>
          <a:off x="0" y="0"/>
          <a:ext cx="0" cy="0"/>
          <a:chOff x="0" y="0"/>
          <a:chExt cx="0" cy="0"/>
        </a:xfrm>
      </p:grpSpPr>
      <p:sp>
        <p:nvSpPr>
          <p:cNvPr id="78" name="Shape 78"/>
          <p:cNvSpPr txBox="1"/>
          <p:nvPr/>
        </p:nvSpPr>
        <p:spPr>
          <a:xfrm>
            <a:off x="4648200" y="381000"/>
            <a:ext cx="4495800" cy="6238874"/>
          </a:xfrm>
          <a:prstGeom prst="rect">
            <a:avLst/>
          </a:prstGeom>
          <a:noFill/>
          <a:ln>
            <a:noFill/>
          </a:ln>
        </p:spPr>
        <p:txBody>
          <a:bodyPr anchorCtr="0" anchor="t" bIns="45700" lIns="91425" rIns="91425" tIns="45700">
            <a:noAutofit/>
          </a:bodyPr>
          <a:lstStyle/>
          <a:p>
            <a:pPr indent="0" lvl="0" marL="0" marR="0" rtl="0" algn="just">
              <a:lnSpc>
                <a:spcPct val="90000"/>
              </a:lnSpc>
              <a:spcBef>
                <a:spcPts val="0"/>
              </a:spcBef>
              <a:spcAft>
                <a:spcPts val="0"/>
              </a:spcAft>
              <a:buClr>
                <a:schemeClr val="dk1"/>
              </a:buClr>
              <a:buFont typeface="Times New Roman"/>
              <a:buNone/>
            </a:pPr>
            <a:r>
              <a:t/>
            </a:r>
            <a:endParaRPr b="1" i="1" sz="1400" u="sng">
              <a:solidFill>
                <a:srgbClr val="DAD3AE"/>
              </a:solidFill>
              <a:latin typeface="Calibri"/>
              <a:ea typeface="Calibri"/>
              <a:cs typeface="Calibri"/>
              <a:sym typeface="Calibri"/>
            </a:endParaRPr>
          </a:p>
          <a:p>
            <a:pPr indent="0" lvl="0" marL="0" marR="0" rtl="0" algn="just">
              <a:lnSpc>
                <a:spcPct val="90000"/>
              </a:lnSpc>
              <a:spcBef>
                <a:spcPts val="0"/>
              </a:spcBef>
              <a:spcAft>
                <a:spcPts val="0"/>
              </a:spcAft>
              <a:buClr>
                <a:srgbClr val="DAD3AE"/>
              </a:buClr>
              <a:buSzPct val="25000"/>
              <a:buFont typeface="Calibri"/>
              <a:buNone/>
            </a:pPr>
            <a:r>
              <a:rPr b="1" i="1" lang="en-US" sz="1400" u="sng">
                <a:solidFill>
                  <a:srgbClr val="DAD3AE"/>
                </a:solidFill>
                <a:latin typeface="Calibri"/>
                <a:ea typeface="Calibri"/>
                <a:cs typeface="Calibri"/>
                <a:sym typeface="Calibri"/>
              </a:rPr>
              <a:t>ACTA DE LA INDEPENDENCIA - CABILDO DE LIMA  </a:t>
            </a:r>
          </a:p>
          <a:p>
            <a:pPr indent="0" lvl="0" marL="0" marR="0" rtl="0" algn="just">
              <a:lnSpc>
                <a:spcPct val="90000"/>
              </a:lnSpc>
              <a:spcBef>
                <a:spcPts val="0"/>
              </a:spcBef>
              <a:spcAft>
                <a:spcPts val="0"/>
              </a:spcAft>
              <a:buClr>
                <a:srgbClr val="DAD3AE"/>
              </a:buClr>
              <a:buSzPct val="25000"/>
              <a:buFont typeface="Calibri"/>
              <a:buNone/>
            </a:pPr>
            <a:r>
              <a:rPr b="1" i="1" lang="en-US" sz="1400" u="sng">
                <a:solidFill>
                  <a:srgbClr val="DAD3AE"/>
                </a:solidFill>
                <a:latin typeface="Calibri"/>
                <a:ea typeface="Calibri"/>
                <a:cs typeface="Calibri"/>
                <a:sym typeface="Calibri"/>
              </a:rPr>
              <a:t> </a:t>
            </a:r>
            <a:r>
              <a:rPr b="1" i="1" lang="en-US" sz="1400" u="none">
                <a:solidFill>
                  <a:srgbClr val="DAD3AE"/>
                </a:solidFill>
                <a:latin typeface="Calibri"/>
                <a:ea typeface="Calibri"/>
                <a:cs typeface="Calibri"/>
                <a:sym typeface="Calibri"/>
              </a:rPr>
              <a:t>  </a:t>
            </a:r>
          </a:p>
          <a:p>
            <a:pPr indent="0" lvl="0" marL="0" marR="0" rtl="0" algn="just">
              <a:lnSpc>
                <a:spcPct val="9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En la Ciudad de los Reyes del Perú, en quince de julio de mil ochocientos veinte y uno. Reunidos en este Excmo^ Ayuntamiento los SS q</a:t>
            </a:r>
            <a:r>
              <a:rPr b="1" baseline="30000" i="1" lang="en-US" sz="1400" u="none">
                <a:solidFill>
                  <a:srgbClr val="DAD3AE"/>
                </a:solidFill>
                <a:latin typeface="Calibri"/>
                <a:ea typeface="Calibri"/>
                <a:cs typeface="Calibri"/>
                <a:sym typeface="Calibri"/>
              </a:rPr>
              <a:t>e </a:t>
            </a:r>
            <a:r>
              <a:rPr b="1" i="1" lang="en-US" sz="1400" u="none">
                <a:solidFill>
                  <a:srgbClr val="DAD3AE"/>
                </a:solidFill>
                <a:latin typeface="Calibri"/>
                <a:ea typeface="Calibri"/>
                <a:cs typeface="Calibri"/>
                <a:sym typeface="Calibri"/>
              </a:rPr>
              <a:t>lo componen, con el Excmo^ e Ilustrísimo Señor Arzobispo de esta Santa Iglesia Metropolitana, prelados de los conventos religiosos, títulos de Castilla y varios vecinos de esta capital, con el objeto de dar cumplimiento a lo prevenido en oficio del  Excmo^ Señor General en Jefe del Ejército Libertador don José de San Martín, del día de ayer, cuyo tenor se ha leído; e impuestos de su contenido reducido a que las personas de conocida probidad, luces y patriotismo que habitan esta capital expresasen si la opinión general se halla decidida por la Independencia, cuyo voto le sirviese de norte al expresado Señor General para proceder a la jura de ella. Todos los señores concurrentes por sí y satisfechos de la opinión de los habitantes de la capital dijeron: Que la voluntad general está decidida por la Independencia del Perú de la dominación española y de cualquiera otra extranjera; y q para q</a:t>
            </a:r>
            <a:r>
              <a:rPr b="1" baseline="30000" i="1" lang="en-US" sz="1400" u="none">
                <a:solidFill>
                  <a:srgbClr val="DAD3AE"/>
                </a:solidFill>
                <a:latin typeface="Calibri"/>
                <a:ea typeface="Calibri"/>
                <a:cs typeface="Calibri"/>
                <a:sym typeface="Calibri"/>
              </a:rPr>
              <a:t>e</a:t>
            </a:r>
            <a:r>
              <a:rPr b="1" i="1" lang="en-US" sz="1400" u="none">
                <a:solidFill>
                  <a:srgbClr val="DAD3AE"/>
                </a:solidFill>
                <a:latin typeface="Calibri"/>
                <a:ea typeface="Calibri"/>
                <a:cs typeface="Calibri"/>
                <a:sym typeface="Calibri"/>
              </a:rPr>
              <a:t> se proceda a su sanción por medio del correspondiente juramento, se conteste con copia certificada de esta acta al mismo Señor Excmo^ y firmaron los SS: </a:t>
            </a:r>
          </a:p>
          <a:p>
            <a:pPr indent="0" lvl="0" marL="0" marR="0" rtl="0" algn="just">
              <a:lnSpc>
                <a:spcPct val="9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El Conde de San Isidro; Bartolomé Herrera-Arzobispo de Lima: El Conde de la Vega de Ren; El Conde de las Lagunas; Toribio Rodríguez; Javier de Luna Pizarro; José de la Riva Agüero; El marqués de Villa Fuerte;Hipólito Unanue..." </a:t>
            </a:r>
          </a:p>
          <a:p>
            <a:pPr indent="0" lvl="0" marL="0" marR="0" rtl="0" algn="just">
              <a:lnSpc>
                <a:spcPct val="90000"/>
              </a:lnSpc>
              <a:spcBef>
                <a:spcPts val="0"/>
              </a:spcBef>
              <a:spcAft>
                <a:spcPts val="0"/>
              </a:spcAft>
              <a:buClr>
                <a:schemeClr val="dk1"/>
              </a:buClr>
              <a:buFont typeface="Times New Roman"/>
              <a:buNone/>
            </a:pPr>
            <a:r>
              <a:t/>
            </a:r>
            <a:endParaRPr b="1" i="1" sz="1400" u="none">
              <a:solidFill>
                <a:srgbClr val="DAD3AE"/>
              </a:solidFill>
              <a:latin typeface="Calibri"/>
              <a:ea typeface="Calibri"/>
              <a:cs typeface="Calibri"/>
              <a:sym typeface="Calibri"/>
            </a:endParaRPr>
          </a:p>
          <a:p>
            <a:pPr indent="0" lvl="0" marL="0" marR="0" rtl="0" algn="just">
              <a:lnSpc>
                <a:spcPct val="9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Son 24 folios con miles de rubricas . </a:t>
            </a:r>
          </a:p>
          <a:p>
            <a:pPr indent="0" lvl="0" marL="0" marR="0" rtl="0" algn="l">
              <a:lnSpc>
                <a:spcPct val="100000"/>
              </a:lnSpc>
              <a:spcBef>
                <a:spcPts val="0"/>
              </a:spcBef>
              <a:spcAft>
                <a:spcPts val="0"/>
              </a:spcAft>
              <a:buNone/>
            </a:pPr>
            <a:r>
              <a:t/>
            </a:r>
            <a:endParaRPr b="1" i="1" sz="1400" u="none">
              <a:solidFill>
                <a:srgbClr val="DAD3AE"/>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bg>
      <p:bgPr>
        <a:solidFill>
          <a:srgbClr val="000000"/>
        </a:solidFill>
      </p:bgPr>
    </p:bg>
    <p:spTree>
      <p:nvGrpSpPr>
        <p:cNvPr id="82" name="Shape 82"/>
        <p:cNvGrpSpPr/>
        <p:nvPr/>
      </p:nvGrpSpPr>
      <p:grpSpPr>
        <a:xfrm>
          <a:off x="0" y="0"/>
          <a:ext cx="0" cy="0"/>
          <a:chOff x="0" y="0"/>
          <a:chExt cx="0" cy="0"/>
        </a:xfrm>
      </p:grpSpPr>
      <p:pic>
        <p:nvPicPr>
          <p:cNvPr id="83" name="Shape 83"/>
          <p:cNvPicPr preferRelativeResize="0"/>
          <p:nvPr/>
        </p:nvPicPr>
        <p:blipFill rotWithShape="1">
          <a:blip r:embed="rId3">
            <a:alphaModFix/>
          </a:blip>
          <a:srcRect b="0" l="0" r="0" t="0"/>
          <a:stretch/>
        </p:blipFill>
        <p:spPr>
          <a:xfrm>
            <a:off x="5486400" y="609600"/>
            <a:ext cx="2995612" cy="3505200"/>
          </a:xfrm>
          <a:prstGeom prst="rect">
            <a:avLst/>
          </a:prstGeom>
          <a:noFill/>
          <a:ln>
            <a:noFill/>
          </a:ln>
        </p:spPr>
      </p:pic>
      <p:sp>
        <p:nvSpPr>
          <p:cNvPr id="84" name="Shape 84"/>
          <p:cNvSpPr txBox="1"/>
          <p:nvPr/>
        </p:nvSpPr>
        <p:spPr>
          <a:xfrm>
            <a:off x="5257800" y="4191000"/>
            <a:ext cx="3581399" cy="2806699"/>
          </a:xfrm>
          <a:prstGeom prst="rect">
            <a:avLst/>
          </a:prstGeom>
          <a:noFill/>
          <a:ln>
            <a:noFill/>
          </a:ln>
        </p:spPr>
        <p:txBody>
          <a:bodyPr anchorCtr="0" anchor="t" bIns="45700" lIns="91425" rIns="91425" tIns="45700">
            <a:noAutofit/>
          </a:bodyPr>
          <a:lstStyle/>
          <a:p>
            <a:pPr indent="0" lvl="0" marL="0" marR="0" rtl="0" algn="just">
              <a:lnSpc>
                <a:spcPct val="85000"/>
              </a:lnSpc>
              <a:spcBef>
                <a:spcPts val="0"/>
              </a:spcBef>
              <a:spcAft>
                <a:spcPts val="0"/>
              </a:spcAft>
              <a:buClr>
                <a:srgbClr val="DAD2AC"/>
              </a:buClr>
              <a:buSzPct val="25000"/>
              <a:buFont typeface="Calibri"/>
              <a:buNone/>
            </a:pPr>
            <a:r>
              <a:rPr b="1" i="1" lang="en-US" sz="1400" u="none">
                <a:solidFill>
                  <a:srgbClr val="DAD2AC"/>
                </a:solidFill>
                <a:latin typeface="Calibri"/>
                <a:ea typeface="Calibri"/>
                <a:cs typeface="Calibri"/>
                <a:sym typeface="Calibri"/>
              </a:rPr>
              <a:t>Estandarte mandado a realizar por Don José Matías Vázquez de Acuña y Rivera, Conde de la Vega del Ren, Regidor del Cabildo de Lima. </a:t>
            </a:r>
          </a:p>
          <a:p>
            <a:pPr indent="0" lvl="0" marL="0" marR="0" rtl="0" algn="just">
              <a:lnSpc>
                <a:spcPct val="85000"/>
              </a:lnSpc>
              <a:spcBef>
                <a:spcPts val="0"/>
              </a:spcBef>
              <a:spcAft>
                <a:spcPts val="0"/>
              </a:spcAft>
              <a:buClr>
                <a:srgbClr val="DAD2AC"/>
              </a:buClr>
              <a:buSzPct val="25000"/>
              <a:buFont typeface="Calibri"/>
              <a:buNone/>
            </a:pPr>
            <a:r>
              <a:rPr b="1" i="1" lang="en-US" sz="1400" u="none">
                <a:solidFill>
                  <a:srgbClr val="DAD2AC"/>
                </a:solidFill>
                <a:latin typeface="Calibri"/>
                <a:ea typeface="Calibri"/>
                <a:cs typeface="Calibri"/>
                <a:sym typeface="Calibri"/>
              </a:rPr>
              <a:t>Él dictó ordenes para la hechura del Estandarte de la Patria según diseño de San Martín y para ser expuesto en remplazo del pendón real. </a:t>
            </a:r>
          </a:p>
          <a:p>
            <a:pPr indent="0" lvl="0" marL="0" marR="0" rtl="0" algn="just">
              <a:lnSpc>
                <a:spcPct val="85000"/>
              </a:lnSpc>
              <a:spcBef>
                <a:spcPts val="0"/>
              </a:spcBef>
              <a:spcAft>
                <a:spcPts val="0"/>
              </a:spcAft>
              <a:buClr>
                <a:schemeClr val="dk1"/>
              </a:buClr>
              <a:buFont typeface="Times New Roman"/>
              <a:buNone/>
            </a:pPr>
            <a:r>
              <a:t/>
            </a:r>
            <a:endParaRPr b="1" i="1" sz="1400" u="none">
              <a:solidFill>
                <a:srgbClr val="DAD2AC"/>
              </a:solidFill>
              <a:latin typeface="Calibri"/>
              <a:ea typeface="Calibri"/>
              <a:cs typeface="Calibri"/>
              <a:sym typeface="Calibri"/>
            </a:endParaRPr>
          </a:p>
          <a:p>
            <a:pPr indent="0" lvl="0" marL="0" marR="0" rtl="0" algn="just">
              <a:lnSpc>
                <a:spcPct val="85000"/>
              </a:lnSpc>
              <a:spcBef>
                <a:spcPts val="0"/>
              </a:spcBef>
              <a:spcAft>
                <a:spcPts val="0"/>
              </a:spcAft>
              <a:buClr>
                <a:srgbClr val="DAD2AC"/>
              </a:buClr>
              <a:buSzPct val="25000"/>
              <a:buFont typeface="Calibri"/>
              <a:buNone/>
            </a:pPr>
            <a:r>
              <a:rPr b="1" i="1" lang="en-US" sz="1400" u="none">
                <a:solidFill>
                  <a:srgbClr val="DAD2AC"/>
                </a:solidFill>
                <a:latin typeface="Calibri"/>
                <a:ea typeface="Calibri"/>
                <a:cs typeface="Calibri"/>
                <a:sym typeface="Calibri"/>
              </a:rPr>
              <a:t>Después de lucirse en las cuatro plazas limeñas, tras la proclamación de la Independencia, se colocó en el balcón del Cabildo. </a:t>
            </a:r>
          </a:p>
          <a:p>
            <a:pPr indent="0" lvl="0" marL="0" marR="0" rtl="0" algn="just">
              <a:lnSpc>
                <a:spcPct val="85000"/>
              </a:lnSpc>
              <a:spcBef>
                <a:spcPts val="0"/>
              </a:spcBef>
              <a:spcAft>
                <a:spcPts val="0"/>
              </a:spcAft>
              <a:buClr>
                <a:schemeClr val="dk1"/>
              </a:buClr>
              <a:buFont typeface="Times New Roman"/>
              <a:buNone/>
            </a:pPr>
            <a:r>
              <a:t/>
            </a:r>
            <a:endParaRPr b="1" i="1" sz="1400" u="none">
              <a:solidFill>
                <a:srgbClr val="DAD2AC"/>
              </a:solidFill>
              <a:latin typeface="Calibri"/>
              <a:ea typeface="Calibri"/>
              <a:cs typeface="Calibri"/>
              <a:sym typeface="Calibri"/>
            </a:endParaRPr>
          </a:p>
          <a:p>
            <a:pPr indent="0" lvl="0" marL="0" marR="0" rtl="0" algn="just">
              <a:lnSpc>
                <a:spcPct val="85000"/>
              </a:lnSpc>
              <a:spcBef>
                <a:spcPts val="0"/>
              </a:spcBef>
              <a:spcAft>
                <a:spcPts val="0"/>
              </a:spcAft>
              <a:buClr>
                <a:srgbClr val="DAD2AC"/>
              </a:buClr>
              <a:buSzPct val="25000"/>
              <a:buFont typeface="Calibri"/>
              <a:buNone/>
            </a:pPr>
            <a:r>
              <a:rPr b="1" i="1" lang="en-US" sz="1400" u="none">
                <a:solidFill>
                  <a:srgbClr val="DAD2AC"/>
                </a:solidFill>
                <a:latin typeface="Calibri"/>
                <a:ea typeface="Calibri"/>
                <a:cs typeface="Calibri"/>
                <a:sym typeface="Calibri"/>
              </a:rPr>
              <a:t>Fuente:  El Comercio de Lima, año 2000 </a:t>
            </a:r>
          </a:p>
          <a:p>
            <a:pPr indent="0" lvl="0" marL="0" marR="0" rtl="0" algn="l">
              <a:lnSpc>
                <a:spcPct val="100000"/>
              </a:lnSpc>
              <a:spcBef>
                <a:spcPts val="0"/>
              </a:spcBef>
              <a:spcAft>
                <a:spcPts val="0"/>
              </a:spcAft>
              <a:buNone/>
            </a:pPr>
            <a:r>
              <a:t/>
            </a:r>
            <a:endParaRPr b="1" i="1" sz="1400" u="none">
              <a:solidFill>
                <a:srgbClr val="DAD2AC"/>
              </a:solidFill>
              <a:latin typeface="Calibri"/>
              <a:ea typeface="Calibri"/>
              <a:cs typeface="Calibri"/>
              <a:sym typeface="Calibri"/>
            </a:endParaRPr>
          </a:p>
        </p:txBody>
      </p:sp>
      <p:sp>
        <p:nvSpPr>
          <p:cNvPr id="85" name="Shape 85"/>
          <p:cNvSpPr txBox="1"/>
          <p:nvPr/>
        </p:nvSpPr>
        <p:spPr>
          <a:xfrm>
            <a:off x="228600" y="1676400"/>
            <a:ext cx="3962399" cy="3168650"/>
          </a:xfrm>
          <a:prstGeom prst="rect">
            <a:avLst/>
          </a:prstGeom>
          <a:noFill/>
          <a:ln>
            <a:noFill/>
          </a:ln>
        </p:spPr>
        <p:txBody>
          <a:bodyPr anchorCtr="0" anchor="t" bIns="45700" lIns="91425" rIns="91425" tIns="45700">
            <a:noAutofit/>
          </a:bodyPr>
          <a:lstStyle/>
          <a:p>
            <a:pPr indent="0" lvl="0" marL="0" marR="0" rtl="0" algn="just">
              <a:lnSpc>
                <a:spcPct val="85000"/>
              </a:lnSpc>
              <a:spcBef>
                <a:spcPts val="0"/>
              </a:spcBef>
              <a:spcAft>
                <a:spcPts val="0"/>
              </a:spcAft>
              <a:buClr>
                <a:srgbClr val="DAD2AC"/>
              </a:buClr>
              <a:buSzPct val="25000"/>
              <a:buFont typeface="Calibri"/>
              <a:buNone/>
            </a:pPr>
            <a:r>
              <a:rPr b="1" i="1" lang="en-US" sz="1400" u="none">
                <a:solidFill>
                  <a:srgbClr val="DAD2AC"/>
                </a:solidFill>
                <a:latin typeface="Calibri"/>
                <a:ea typeface="Calibri"/>
                <a:cs typeface="Calibri"/>
                <a:sym typeface="Calibri"/>
              </a:rPr>
              <a:t>El 28 de julio de 1821 fue el Día de la Proclamación de la Independencia por don José de San Martín, líder de los ejércitos independentistas del sur. </a:t>
            </a:r>
          </a:p>
          <a:p>
            <a:pPr indent="0" lvl="0" marL="0" marR="0" rtl="0" algn="just">
              <a:lnSpc>
                <a:spcPct val="85000"/>
              </a:lnSpc>
              <a:spcBef>
                <a:spcPts val="0"/>
              </a:spcBef>
              <a:spcAft>
                <a:spcPts val="0"/>
              </a:spcAft>
              <a:buClr>
                <a:schemeClr val="dk1"/>
              </a:buClr>
              <a:buFont typeface="Times New Roman"/>
              <a:buNone/>
            </a:pPr>
            <a:r>
              <a:t/>
            </a:r>
            <a:endParaRPr b="1" i="1" sz="1400" u="none">
              <a:solidFill>
                <a:srgbClr val="DAD2AC"/>
              </a:solidFill>
              <a:latin typeface="Calibri"/>
              <a:ea typeface="Calibri"/>
              <a:cs typeface="Calibri"/>
              <a:sym typeface="Calibri"/>
            </a:endParaRPr>
          </a:p>
          <a:p>
            <a:pPr indent="0" lvl="0" marL="0" marR="0" rtl="0" algn="just">
              <a:lnSpc>
                <a:spcPct val="85000"/>
              </a:lnSpc>
              <a:spcBef>
                <a:spcPts val="0"/>
              </a:spcBef>
              <a:spcAft>
                <a:spcPts val="0"/>
              </a:spcAft>
              <a:buClr>
                <a:srgbClr val="DAD2AC"/>
              </a:buClr>
              <a:buSzPct val="25000"/>
              <a:buFont typeface="Calibri"/>
              <a:buNone/>
            </a:pPr>
            <a:r>
              <a:rPr b="1" i="1" lang="en-US" sz="1400" u="none">
                <a:solidFill>
                  <a:srgbClr val="DAD2AC"/>
                </a:solidFill>
                <a:latin typeface="Calibri"/>
                <a:ea typeface="Calibri"/>
                <a:cs typeface="Calibri"/>
                <a:sym typeface="Calibri"/>
              </a:rPr>
              <a:t>El cabildo mandó confeccionar cuatro tabladillos con balaustres, escalinatas y alfombrados, fueron colocados en cuatro plazas limeñas: la Mayor, la Merced, de Santa Ana y de  la Inquisición. </a:t>
            </a:r>
          </a:p>
          <a:p>
            <a:pPr indent="0" lvl="0" marL="0" marR="0" rtl="0" algn="just">
              <a:lnSpc>
                <a:spcPct val="85000"/>
              </a:lnSpc>
              <a:spcBef>
                <a:spcPts val="0"/>
              </a:spcBef>
              <a:spcAft>
                <a:spcPts val="0"/>
              </a:spcAft>
              <a:buClr>
                <a:schemeClr val="dk1"/>
              </a:buClr>
              <a:buFont typeface="Times New Roman"/>
              <a:buNone/>
            </a:pPr>
            <a:r>
              <a:t/>
            </a:r>
            <a:endParaRPr b="1" i="1" sz="1400" u="none">
              <a:solidFill>
                <a:srgbClr val="DAD2AC"/>
              </a:solidFill>
              <a:latin typeface="Calibri"/>
              <a:ea typeface="Calibri"/>
              <a:cs typeface="Calibri"/>
              <a:sym typeface="Calibri"/>
            </a:endParaRPr>
          </a:p>
          <a:p>
            <a:pPr indent="0" lvl="0" marL="0" marR="0" rtl="0" algn="just">
              <a:lnSpc>
                <a:spcPct val="85000"/>
              </a:lnSpc>
              <a:spcBef>
                <a:spcPts val="0"/>
              </a:spcBef>
              <a:spcAft>
                <a:spcPts val="0"/>
              </a:spcAft>
              <a:buClr>
                <a:srgbClr val="DAD2AC"/>
              </a:buClr>
              <a:buSzPct val="25000"/>
              <a:buFont typeface="Calibri"/>
              <a:buNone/>
            </a:pPr>
            <a:r>
              <a:rPr b="1" i="1" lang="en-US" sz="1400" u="none">
                <a:solidFill>
                  <a:srgbClr val="DAD2AC"/>
                </a:solidFill>
                <a:latin typeface="Calibri"/>
                <a:ea typeface="Calibri"/>
                <a:cs typeface="Calibri"/>
                <a:sym typeface="Calibri"/>
              </a:rPr>
              <a:t>Se mandaron acuñar medallas conmemorativas para que el Libertador las lanzara al público después de proclamar la  Independencia del Perú.</a:t>
            </a:r>
          </a:p>
          <a:p>
            <a:pPr indent="0" lvl="0" marL="0" marR="0" rtl="0" algn="just">
              <a:lnSpc>
                <a:spcPct val="85000"/>
              </a:lnSpc>
              <a:spcBef>
                <a:spcPts val="0"/>
              </a:spcBef>
              <a:spcAft>
                <a:spcPts val="0"/>
              </a:spcAft>
              <a:buClr>
                <a:schemeClr val="dk1"/>
              </a:buClr>
              <a:buFont typeface="Times New Roman"/>
              <a:buNone/>
            </a:pPr>
            <a:r>
              <a:t/>
            </a:r>
            <a:endParaRPr b="1" i="1" sz="1400" u="none">
              <a:solidFill>
                <a:srgbClr val="DAD2AC"/>
              </a:solidFill>
              <a:latin typeface="Calibri"/>
              <a:ea typeface="Calibri"/>
              <a:cs typeface="Calibri"/>
              <a:sym typeface="Calibri"/>
            </a:endParaRPr>
          </a:p>
          <a:p>
            <a:pPr indent="0" lvl="0" marL="0" marR="0" rtl="0" algn="just">
              <a:lnSpc>
                <a:spcPct val="85000"/>
              </a:lnSpc>
              <a:spcBef>
                <a:spcPts val="0"/>
              </a:spcBef>
              <a:spcAft>
                <a:spcPts val="0"/>
              </a:spcAft>
              <a:buClr>
                <a:srgbClr val="DAD2AC"/>
              </a:buClr>
              <a:buSzPct val="25000"/>
              <a:buFont typeface="Calibri"/>
              <a:buNone/>
            </a:pPr>
            <a:r>
              <a:rPr b="1" i="1" lang="en-US" sz="1400" u="none">
                <a:solidFill>
                  <a:srgbClr val="DAD2AC"/>
                </a:solidFill>
                <a:latin typeface="Calibri"/>
                <a:ea typeface="Calibri"/>
                <a:cs typeface="Calibri"/>
                <a:sym typeface="Calibri"/>
              </a:rPr>
              <a:t>El Padrino Sebo es costumbre peruana desde la época del virreinato, después de un bautismo se echan monedas al público, así lo hizo San Martín en la recién bautizada Lima Independiente.</a:t>
            </a:r>
          </a:p>
        </p:txBody>
      </p:sp>
      <p:pic>
        <p:nvPicPr>
          <p:cNvPr id="86" name="Shape 86"/>
          <p:cNvPicPr preferRelativeResize="0"/>
          <p:nvPr/>
        </p:nvPicPr>
        <p:blipFill rotWithShape="1">
          <a:blip r:embed="rId4">
            <a:alphaModFix/>
          </a:blip>
          <a:srcRect b="0" l="0" r="0" t="0"/>
          <a:stretch/>
        </p:blipFill>
        <p:spPr>
          <a:xfrm>
            <a:off x="0" y="5029200"/>
            <a:ext cx="4267199" cy="1501775"/>
          </a:xfrm>
          <a:prstGeom prst="rect">
            <a:avLst/>
          </a:prstGeom>
          <a:noFill/>
          <a:ln>
            <a:noFill/>
          </a:ln>
        </p:spPr>
      </p:pic>
      <p:pic>
        <p:nvPicPr>
          <p:cNvPr id="87" name="Shape 87"/>
          <p:cNvPicPr preferRelativeResize="0"/>
          <p:nvPr/>
        </p:nvPicPr>
        <p:blipFill rotWithShape="1">
          <a:blip r:embed="rId5">
            <a:alphaModFix/>
          </a:blip>
          <a:srcRect b="0" l="0" r="0" t="0"/>
          <a:stretch/>
        </p:blipFill>
        <p:spPr>
          <a:xfrm>
            <a:off x="3276600" y="381000"/>
            <a:ext cx="952499" cy="952499"/>
          </a:xfrm>
          <a:prstGeom prst="rect">
            <a:avLst/>
          </a:prstGeom>
          <a:noFill/>
          <a:ln>
            <a:noFill/>
          </a:ln>
        </p:spPr>
      </p:pic>
      <p:pic>
        <p:nvPicPr>
          <p:cNvPr id="88" name="Shape 88"/>
          <p:cNvPicPr preferRelativeResize="0"/>
          <p:nvPr/>
        </p:nvPicPr>
        <p:blipFill rotWithShape="1">
          <a:blip r:embed="rId5">
            <a:alphaModFix/>
          </a:blip>
          <a:srcRect b="0" l="0" r="0" t="0"/>
          <a:stretch/>
        </p:blipFill>
        <p:spPr>
          <a:xfrm>
            <a:off x="4343400" y="1219200"/>
            <a:ext cx="952499" cy="952499"/>
          </a:xfrm>
          <a:prstGeom prst="rect">
            <a:avLst/>
          </a:prstGeom>
          <a:noFill/>
          <a:ln>
            <a:noFill/>
          </a:ln>
        </p:spPr>
      </p:pic>
      <p:pic>
        <p:nvPicPr>
          <p:cNvPr id="89" name="Shape 89"/>
          <p:cNvPicPr preferRelativeResize="0"/>
          <p:nvPr/>
        </p:nvPicPr>
        <p:blipFill rotWithShape="1">
          <a:blip r:embed="rId5">
            <a:alphaModFix/>
          </a:blip>
          <a:srcRect b="0" l="0" r="0" t="0"/>
          <a:stretch/>
        </p:blipFill>
        <p:spPr>
          <a:xfrm>
            <a:off x="4343400" y="2438400"/>
            <a:ext cx="952499" cy="952499"/>
          </a:xfrm>
          <a:prstGeom prst="rect">
            <a:avLst/>
          </a:prstGeom>
          <a:noFill/>
          <a:ln>
            <a:noFill/>
          </a:ln>
        </p:spPr>
      </p:pic>
      <p:pic>
        <p:nvPicPr>
          <p:cNvPr id="90" name="Shape 90"/>
          <p:cNvPicPr preferRelativeResize="0"/>
          <p:nvPr/>
        </p:nvPicPr>
        <p:blipFill rotWithShape="1">
          <a:blip r:embed="rId5">
            <a:alphaModFix/>
          </a:blip>
          <a:srcRect b="0" l="0" r="0" t="0"/>
          <a:stretch/>
        </p:blipFill>
        <p:spPr>
          <a:xfrm>
            <a:off x="4267200" y="3733800"/>
            <a:ext cx="952499" cy="952499"/>
          </a:xfrm>
          <a:prstGeom prst="rect">
            <a:avLst/>
          </a:prstGeom>
          <a:noFill/>
          <a:ln>
            <a:noFill/>
          </a:ln>
        </p:spPr>
      </p:pic>
      <p:pic>
        <p:nvPicPr>
          <p:cNvPr id="91" name="Shape 91"/>
          <p:cNvPicPr preferRelativeResize="0"/>
          <p:nvPr/>
        </p:nvPicPr>
        <p:blipFill rotWithShape="1">
          <a:blip r:embed="rId5">
            <a:alphaModFix/>
          </a:blip>
          <a:srcRect b="0" l="0" r="0" t="0"/>
          <a:stretch/>
        </p:blipFill>
        <p:spPr>
          <a:xfrm>
            <a:off x="4284662" y="4868862"/>
            <a:ext cx="952499" cy="952499"/>
          </a:xfrm>
          <a:prstGeom prst="rect">
            <a:avLst/>
          </a:prstGeom>
          <a:noFill/>
          <a:ln>
            <a:noFill/>
          </a:ln>
        </p:spPr>
      </p:pic>
      <p:pic>
        <p:nvPicPr>
          <p:cNvPr id="92" name="Shape 92"/>
          <p:cNvPicPr preferRelativeResize="0"/>
          <p:nvPr/>
        </p:nvPicPr>
        <p:blipFill rotWithShape="1">
          <a:blip r:embed="rId5">
            <a:alphaModFix/>
          </a:blip>
          <a:srcRect b="0" l="0" r="0" t="0"/>
          <a:stretch/>
        </p:blipFill>
        <p:spPr>
          <a:xfrm>
            <a:off x="4343400" y="5905500"/>
            <a:ext cx="952499" cy="952499"/>
          </a:xfrm>
          <a:prstGeom prst="rect">
            <a:avLst/>
          </a:prstGeom>
          <a:noFill/>
          <a:ln>
            <a:noFill/>
          </a:ln>
        </p:spPr>
      </p:pic>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7"/>
                                        </p:tgtEl>
                                        <p:attrNameLst>
                                          <p:attrName>style.visibility</p:attrName>
                                        </p:attrNameLst>
                                      </p:cBhvr>
                                      <p:to>
                                        <p:strVal val="visible"/>
                                      </p:to>
                                    </p:set>
                                    <p:animEffect filter="fade" transition="in">
                                      <p:cBhvr>
                                        <p:cTn dur="1000"/>
                                        <p:tgtEl>
                                          <p:spTgt spid="87"/>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88"/>
                                        </p:tgtEl>
                                        <p:attrNameLst>
                                          <p:attrName>style.visibility</p:attrName>
                                        </p:attrNameLst>
                                      </p:cBhvr>
                                      <p:to>
                                        <p:strVal val="visible"/>
                                      </p:to>
                                    </p:set>
                                    <p:animEffect filter="fade" transition="in">
                                      <p:cBhvr>
                                        <p:cTn dur="1000"/>
                                        <p:tgtEl>
                                          <p:spTgt spid="88"/>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89"/>
                                        </p:tgtEl>
                                        <p:attrNameLst>
                                          <p:attrName>style.visibility</p:attrName>
                                        </p:attrNameLst>
                                      </p:cBhvr>
                                      <p:to>
                                        <p:strVal val="visible"/>
                                      </p:to>
                                    </p:set>
                                    <p:animEffect filter="fade" transition="in">
                                      <p:cBhvr>
                                        <p:cTn dur="1000"/>
                                        <p:tgtEl>
                                          <p:spTgt spid="89"/>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90"/>
                                        </p:tgtEl>
                                        <p:attrNameLst>
                                          <p:attrName>style.visibility</p:attrName>
                                        </p:attrNameLst>
                                      </p:cBhvr>
                                      <p:to>
                                        <p:strVal val="visible"/>
                                      </p:to>
                                    </p:set>
                                    <p:animEffect filter="fade" transition="in">
                                      <p:cBhvr>
                                        <p:cTn dur="500"/>
                                        <p:tgtEl>
                                          <p:spTgt spid="90"/>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1000"/>
                                        <p:tgtEl>
                                          <p:spTgt spid="91"/>
                                        </p:tgtEl>
                                      </p:cBhvr>
                                    </p:animEffect>
                                  </p:childTnLst>
                                </p:cTn>
                              </p:par>
                            </p:childTnLst>
                          </p:cTn>
                        </p:par>
                        <p:par>
                          <p:cTn fill="hold">
                            <p:stCondLst>
                              <p:cond delay="4500"/>
                            </p:stCondLst>
                            <p:childTnLst>
                              <p:par>
                                <p:cTn fill="hold" nodeType="afterEffect" presetClass="entr" presetID="23" presetSubtype="16">
                                  <p:stCondLst>
                                    <p:cond delay="0"/>
                                  </p:stCondLst>
                                  <p:childTnLst>
                                    <p:set>
                                      <p:cBhvr>
                                        <p:cTn dur="1" fill="hold">
                                          <p:stCondLst>
                                            <p:cond delay="0"/>
                                          </p:stCondLst>
                                        </p:cTn>
                                        <p:tgtEl>
                                          <p:spTgt spid="92"/>
                                        </p:tgtEl>
                                        <p:attrNameLst>
                                          <p:attrName>style.visibility</p:attrName>
                                        </p:attrNameLst>
                                      </p:cBhvr>
                                      <p:to>
                                        <p:strVal val="visible"/>
                                      </p:to>
                                    </p:set>
                                    <p:anim calcmode="lin" valueType="num">
                                      <p:cBhvr additive="base">
                                        <p:cTn dur="500"/>
                                        <p:tgtEl>
                                          <p:spTgt spid="92"/>
                                        </p:tgtEl>
                                        <p:attrNameLst>
                                          <p:attrName>ppt_w</p:attrName>
                                        </p:attrNameLst>
                                      </p:cBhvr>
                                      <p:tavLst>
                                        <p:tav fmla="" tm="0">
                                          <p:val>
                                            <p:strVal val="0"/>
                                          </p:val>
                                        </p:tav>
                                        <p:tav fmla="" tm="100000">
                                          <p:val>
                                            <p:strVal val="#ppt_w"/>
                                          </p:val>
                                        </p:tav>
                                      </p:tavLst>
                                    </p:anim>
                                    <p:anim calcmode="lin" valueType="num">
                                      <p:cBhvr additive="base">
                                        <p:cTn dur="500"/>
                                        <p:tgtEl>
                                          <p:spTgt spid="92"/>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bg>
      <p:bgPr>
        <a:solidFill>
          <a:srgbClr val="000000"/>
        </a:solidFill>
      </p:bgPr>
    </p:bg>
    <p:spTree>
      <p:nvGrpSpPr>
        <p:cNvPr id="96" name="Shape 96"/>
        <p:cNvGrpSpPr/>
        <p:nvPr/>
      </p:nvGrpSpPr>
      <p:grpSpPr>
        <a:xfrm>
          <a:off x="0" y="0"/>
          <a:ext cx="0" cy="0"/>
          <a:chOff x="0" y="0"/>
          <a:chExt cx="0" cy="0"/>
        </a:xfrm>
      </p:grpSpPr>
      <p:pic>
        <p:nvPicPr>
          <p:cNvPr id="97" name="Shape 97"/>
          <p:cNvPicPr preferRelativeResize="0"/>
          <p:nvPr/>
        </p:nvPicPr>
        <p:blipFill rotWithShape="1">
          <a:blip r:embed="rId3">
            <a:alphaModFix/>
          </a:blip>
          <a:srcRect b="0" l="0" r="0" t="0"/>
          <a:stretch/>
        </p:blipFill>
        <p:spPr>
          <a:xfrm>
            <a:off x="4572000" y="304800"/>
            <a:ext cx="4343400" cy="4313237"/>
          </a:xfrm>
          <a:prstGeom prst="rect">
            <a:avLst/>
          </a:prstGeom>
          <a:noFill/>
          <a:ln>
            <a:noFill/>
          </a:ln>
        </p:spPr>
      </p:pic>
      <p:sp>
        <p:nvSpPr>
          <p:cNvPr id="98" name="Shape 98"/>
          <p:cNvSpPr txBox="1"/>
          <p:nvPr/>
        </p:nvSpPr>
        <p:spPr>
          <a:xfrm>
            <a:off x="0" y="4800600"/>
            <a:ext cx="9448800" cy="2136775"/>
          </a:xfrm>
          <a:prstGeom prst="rect">
            <a:avLst/>
          </a:prstGeom>
          <a:solidFill>
            <a:srgbClr val="B23B00"/>
          </a:solidFill>
          <a:ln>
            <a:noFill/>
          </a:ln>
        </p:spPr>
        <p:txBody>
          <a:bodyPr anchorCtr="0" anchor="t" bIns="45700" lIns="91425" rIns="91425" tIns="45700">
            <a:noAutofit/>
          </a:bodyPr>
          <a:lstStyle/>
          <a:p>
            <a:pPr indent="0" lvl="0" marL="0" marR="0" rtl="0" algn="ctr">
              <a:lnSpc>
                <a:spcPct val="120000"/>
              </a:lnSpc>
              <a:spcBef>
                <a:spcPts val="0"/>
              </a:spcBef>
              <a:spcAft>
                <a:spcPts val="0"/>
              </a:spcAft>
              <a:buClr>
                <a:srgbClr val="DAD3AE"/>
              </a:buClr>
              <a:buSzPct val="25000"/>
              <a:buFont typeface="Calibri"/>
              <a:buNone/>
            </a:pPr>
            <a:r>
              <a:rPr b="1" i="1" lang="en-US" sz="1800" u="none">
                <a:solidFill>
                  <a:srgbClr val="DAD3AE"/>
                </a:solidFill>
                <a:latin typeface="Calibri"/>
                <a:ea typeface="Calibri"/>
                <a:cs typeface="Calibri"/>
                <a:sym typeface="Calibri"/>
              </a:rPr>
              <a:t>EL PERÚ DESDE ESTE MOMENTO ES LYBRE </a:t>
            </a:r>
            <a:br>
              <a:rPr b="1" i="1" lang="en-US" sz="1800" u="none">
                <a:solidFill>
                  <a:srgbClr val="DAD3AE"/>
                </a:solidFill>
                <a:latin typeface="Calibri"/>
                <a:ea typeface="Calibri"/>
                <a:cs typeface="Calibri"/>
                <a:sym typeface="Calibri"/>
              </a:rPr>
            </a:br>
            <a:r>
              <a:rPr b="1" i="1" lang="en-US" sz="1800" u="none">
                <a:solidFill>
                  <a:srgbClr val="DAD3AE"/>
                </a:solidFill>
                <a:latin typeface="Calibri"/>
                <a:ea typeface="Calibri"/>
                <a:cs typeface="Calibri"/>
                <a:sym typeface="Calibri"/>
              </a:rPr>
              <a:t>POR LA VOLUNTAD GENERAL DE LOS PUEBLOS </a:t>
            </a:r>
            <a:br>
              <a:rPr b="1" i="1" lang="en-US" sz="1800" u="none">
                <a:solidFill>
                  <a:srgbClr val="DAD3AE"/>
                </a:solidFill>
                <a:latin typeface="Calibri"/>
                <a:ea typeface="Calibri"/>
                <a:cs typeface="Calibri"/>
                <a:sym typeface="Calibri"/>
              </a:rPr>
            </a:br>
            <a:r>
              <a:rPr b="1" i="1" lang="en-US" sz="1800" u="none">
                <a:solidFill>
                  <a:srgbClr val="DAD3AE"/>
                </a:solidFill>
                <a:latin typeface="Calibri"/>
                <a:ea typeface="Calibri"/>
                <a:cs typeface="Calibri"/>
                <a:sym typeface="Calibri"/>
              </a:rPr>
              <a:t>Y POR LA JUSTYCIA DE SU CAUSA QUE DYOS DEFYENDE</a:t>
            </a:r>
            <a:br>
              <a:rPr b="1" i="1" lang="en-US" sz="1800" u="none">
                <a:solidFill>
                  <a:srgbClr val="DAD3AE"/>
                </a:solidFill>
                <a:latin typeface="Calibri"/>
                <a:ea typeface="Calibri"/>
                <a:cs typeface="Calibri"/>
                <a:sym typeface="Calibri"/>
              </a:rPr>
            </a:br>
            <a:r>
              <a:rPr b="1" i="1" lang="en-US" sz="1800" u="none">
                <a:solidFill>
                  <a:srgbClr val="DAD3AE"/>
                </a:solidFill>
                <a:latin typeface="Calibri"/>
                <a:ea typeface="Calibri"/>
                <a:cs typeface="Calibri"/>
                <a:sym typeface="Calibri"/>
              </a:rPr>
              <a:t>¡VIVA LA PATRIA! </a:t>
            </a:r>
            <a:br>
              <a:rPr b="1" i="1" lang="en-US" sz="1800" u="none">
                <a:solidFill>
                  <a:srgbClr val="DAD3AE"/>
                </a:solidFill>
                <a:latin typeface="Calibri"/>
                <a:ea typeface="Calibri"/>
                <a:cs typeface="Calibri"/>
                <a:sym typeface="Calibri"/>
              </a:rPr>
            </a:br>
            <a:r>
              <a:rPr b="1" i="1" lang="en-US" sz="1800" u="none">
                <a:solidFill>
                  <a:srgbClr val="DAD3AE"/>
                </a:solidFill>
                <a:latin typeface="Calibri"/>
                <a:ea typeface="Calibri"/>
                <a:cs typeface="Calibri"/>
                <a:sym typeface="Calibri"/>
              </a:rPr>
              <a:t>¡VIVA LA LIBERTAD! </a:t>
            </a:r>
            <a:br>
              <a:rPr b="1" i="1" lang="en-US" sz="1800" u="none">
                <a:solidFill>
                  <a:srgbClr val="DAD3AE"/>
                </a:solidFill>
                <a:latin typeface="Calibri"/>
                <a:ea typeface="Calibri"/>
                <a:cs typeface="Calibri"/>
                <a:sym typeface="Calibri"/>
              </a:rPr>
            </a:br>
            <a:r>
              <a:rPr b="1" i="1" lang="en-US" sz="1800" u="none">
                <a:solidFill>
                  <a:srgbClr val="DAD3AE"/>
                </a:solidFill>
                <a:latin typeface="Calibri"/>
                <a:ea typeface="Calibri"/>
                <a:cs typeface="Calibri"/>
                <a:sym typeface="Calibri"/>
              </a:rPr>
              <a:t>¡VIVA LA INDEPENDENCIA!</a:t>
            </a:r>
          </a:p>
        </p:txBody>
      </p:sp>
      <p:pic>
        <p:nvPicPr>
          <p:cNvPr id="99" name="Shape 99"/>
          <p:cNvPicPr preferRelativeResize="0"/>
          <p:nvPr/>
        </p:nvPicPr>
        <p:blipFill rotWithShape="1">
          <a:blip r:embed="rId4">
            <a:alphaModFix/>
          </a:blip>
          <a:srcRect b="0" l="0" r="0" t="0"/>
          <a:stretch/>
        </p:blipFill>
        <p:spPr>
          <a:xfrm>
            <a:off x="304800" y="381000"/>
            <a:ext cx="4017961" cy="4038599"/>
          </a:xfrm>
          <a:prstGeom prst="rect">
            <a:avLst/>
          </a:prstGeom>
          <a:noFill/>
          <a:ln>
            <a:noFill/>
          </a:ln>
        </p:spPr>
      </p:pic>
    </p:spTree>
  </p:cSld>
  <p:clrMapOvr>
    <a:masterClrMapping/>
  </p:clrMapOvr>
  <p:transition spd="slow">
    <p:fade/>
  </p:transition>
</p:sld>
</file>

<file path=ppt/theme/theme1.xml><?xml version="1.0" encoding="utf-8"?>
<a:theme xmlns:a="http://schemas.openxmlformats.org/drawingml/2006/main" xmlns:r="http://schemas.openxmlformats.org/officeDocument/2006/relationships" name="Órbita">
  <a:themeElements>
    <a:clrScheme name="Órbita">
      <a:dk1>
        <a:srgbClr val="FFFFFF"/>
      </a:dk1>
      <a:lt1>
        <a:srgbClr val="000000"/>
      </a:lt1>
      <a:dk2>
        <a:srgbClr val="B2B2B2"/>
      </a:dk2>
      <a:lt2>
        <a:srgbClr val="010199"/>
      </a:lt2>
      <a:accent1>
        <a:srgbClr val="3399FF"/>
      </a:accent1>
      <a:accent2>
        <a:srgbClr val="666699"/>
      </a:accent2>
      <a:accent3>
        <a:srgbClr val="000000"/>
      </a:accent3>
      <a:accent4>
        <a:srgbClr val="3399FF"/>
      </a:accent4>
      <a:accent5>
        <a:srgbClr val="666699"/>
      </a:accent5>
      <a:accent6>
        <a:srgbClr val="000000"/>
      </a:accent6>
      <a:hlink>
        <a:srgbClr val="FFFFCC"/>
      </a:hlink>
      <a:folHlink>
        <a:srgbClr val="FFCC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