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7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" name="Shape 4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Shape 6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4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layout with centered title and subtitle placeholder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50"/>
            <a:ext cx="9144000" cy="685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idx="1" type="subTitle"/>
          </p:nvPr>
        </p:nvSpPr>
        <p:spPr>
          <a:xfrm>
            <a:off x="0" y="54102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Arial"/>
              <a:buNone/>
            </a:pPr>
            <a:r>
              <a:rPr b="0" i="1" lang="en-US" sz="28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Gabriela Lavarello de Velaochaga,Perú-marzo 2008 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298450" y="457200"/>
            <a:ext cx="8839199" cy="20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imes New Roman"/>
              <a:buNone/>
            </a:pPr>
            <a:r>
              <a:rPr b="1" i="0" lang="en-US" sz="5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1" lang="en-US" sz="600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Pintores Peruanos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alibri"/>
              <a:buNone/>
            </a:pPr>
            <a:r>
              <a:rPr b="1" i="1" lang="en-US" sz="600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de siempre  Nº</a:t>
            </a:r>
            <a:r>
              <a:rPr b="1" i="1" lang="en-US" sz="720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 9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9600" y="6153150"/>
            <a:ext cx="658812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subTitle"/>
          </p:nvPr>
        </p:nvSpPr>
        <p:spPr>
          <a:xfrm>
            <a:off x="1219200" y="5562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Guillermo Acevedo Sánchez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 1920 – USA 1988.</a:t>
            </a:r>
            <a:r>
              <a:rPr b="0" i="1" lang="en-US" sz="32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858000" y="2971800"/>
            <a:ext cx="2286000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Coca, 1981</a:t>
            </a:r>
            <a:r>
              <a:rPr b="1" i="0" lang="en-US" sz="2800" u="non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DBD4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40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0" y="5715000"/>
            <a:ext cx="5105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Alejandro Nuñez Ureta</a:t>
            </a: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  1920-1974</a:t>
            </a:r>
          </a:p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5943600" y="5867400"/>
            <a:ext cx="3200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El Chachani,1974.</a:t>
            </a:r>
            <a:r>
              <a:rPr b="0" i="1" lang="en-US" sz="3200" u="none" cap="none" strike="noStrike">
                <a:solidFill>
                  <a:srgbClr val="DBD4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1" y="0"/>
            <a:ext cx="9075736" cy="561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685800" y="5334000"/>
            <a:ext cx="5105399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Víctor Humareda Gallegos </a:t>
            </a:r>
            <a:b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Puno 1920 - Lima 1986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5943600" y="54864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La Quinta Heeren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0"/>
            <a:ext cx="73152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09600" y="6400800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400" u="non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La Escuela de Bellas Artes de  Juliaca lleva su nombre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752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246687" y="457200"/>
            <a:ext cx="351631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imes New Roman"/>
              <a:buNone/>
            </a:pPr>
            <a:br>
              <a:rPr b="0" i="0" lang="en-US" sz="36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Estos son algunos </a:t>
            </a:r>
            <a:r>
              <a:rPr b="1" i="0" lang="en-US" sz="32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Artistas </a:t>
            </a:r>
            <a:r>
              <a:rPr b="1" i="0" lang="en-US" sz="28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figuran en el Diccionario </a:t>
            </a:r>
            <a:br>
              <a:rPr b="1" i="0" lang="en-US" sz="28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8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8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Carátula, escultura de</a:t>
            </a:r>
            <a:b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Armando Varela Neyra. </a:t>
            </a:r>
            <a:b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Lima - Perú. </a:t>
            </a:r>
            <a:br>
              <a:rPr b="1" i="0" lang="en-US" sz="2000" u="none">
                <a:solidFill>
                  <a:srgbClr val="ECB5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22" name="Shape 122"/>
          <p:cNvSpPr txBox="1"/>
          <p:nvPr/>
        </p:nvSpPr>
        <p:spPr>
          <a:xfrm>
            <a:off x="5099050" y="4953000"/>
            <a:ext cx="4038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Arial Narrow"/>
              <a:buNone/>
            </a:pPr>
            <a:r>
              <a:rPr b="0" i="0" lang="en-US" sz="2400" u="none">
                <a:solidFill>
                  <a:srgbClr val="ECB57E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705600" y="5943600"/>
            <a:ext cx="2158999" cy="533399"/>
          </a:xfrm>
          <a:prstGeom prst="rect">
            <a:avLst/>
          </a:prstGeom>
          <a:solidFill>
            <a:srgbClr val="ECB57E"/>
          </a:solidFill>
          <a:ln cap="flat" cmpd="tri" w="762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SON: *</a:t>
            </a:r>
            <a:r>
              <a:rPr b="0" i="0" lang="en-US" sz="2400" u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029200" y="4572000"/>
            <a:ext cx="1676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Hoy es: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533400" y="0"/>
            <a:ext cx="7924799" cy="2879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Las imágenes desde el Nº  1  se pueden ver en el Boletín de New York.</a:t>
            </a: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Clicar, doble, abajo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0" y="23622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boletindenewyork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ArtistasPlasticos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62000" y="3429000"/>
            <a:ext cx="7924799" cy="2879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0" y="36576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676400" y="4724400"/>
            <a:ext cx="51816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Responsable del programa </a:t>
            </a: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hotmail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1" i="0" lang="en-US" sz="4000" u="non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x="5410200" y="381000"/>
            <a:ext cx="3733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Arial"/>
              <a:buNone/>
            </a:pPr>
            <a:b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Francisco </a:t>
            </a:r>
            <a:b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Olazo Olivera</a:t>
            </a:r>
            <a:b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Cusco, 1904 – 1948.</a:t>
            </a:r>
            <a: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5791200" y="5334000"/>
            <a:ext cx="31241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De regreso a casa 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10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0" y="56388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Manuel Morales Guzmán  </a:t>
            </a: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 1914 -1981</a:t>
            </a:r>
            <a: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6477000" y="5867400"/>
            <a:ext cx="243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Sachaca</a:t>
            </a: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1" lang="en-US" sz="28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800" u="none" cap="none" strike="noStrik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04800" y="5410200"/>
            <a:ext cx="4876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Mauro Aquino Albornóz</a:t>
            </a:r>
            <a:r>
              <a:rPr b="0" i="1" lang="en-US" sz="4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4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Huánuco 1914 - Lima 1996.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410200" y="5867400"/>
            <a:ext cx="3352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100000"/>
              <a:buFont typeface="Calibri"/>
              <a:buChar char="•"/>
            </a:pPr>
            <a:r>
              <a:rPr b="1" i="1" lang="en-US" sz="2400" u="non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Fiesta en el pueblo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685800"/>
            <a:ext cx="5600699" cy="447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5257800" y="381000"/>
            <a:ext cx="3886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Arial"/>
              <a:buNone/>
            </a:pPr>
            <a:b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6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Mario Agostinelli</a:t>
            </a: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 1915- </a:t>
            </a:r>
            <a:b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Río de Janeiro 2000.</a:t>
            </a:r>
            <a: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5486400" y="5334000"/>
            <a:ext cx="34290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Belleza latinoamericana, 1961.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95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5334000" y="5181600"/>
            <a:ext cx="380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Domingo de fiesta, 1945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81000" y="5181600"/>
            <a:ext cx="426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Gaspar Monteagudo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Arequipa,  1915- Lima 1954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0"/>
            <a:ext cx="7140574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subTitle"/>
          </p:nvPr>
        </p:nvSpPr>
        <p:spPr>
          <a:xfrm>
            <a:off x="4648200" y="4572000"/>
            <a:ext cx="44958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Detalle de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Tupac Amaru II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José Gabriel Condorcanqui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(1738-1781)</a:t>
            </a: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4724400" y="381000"/>
            <a:ext cx="441959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Francisco</a:t>
            </a:r>
            <a:b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 Abril de Vivero Lestonnat</a:t>
            </a:r>
            <a:b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Callao 1919 – Lima 2004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85800"/>
            <a:ext cx="4119561" cy="542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457200" y="5410200"/>
            <a:ext cx="5181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Guillermo Barreda Delgado  </a:t>
            </a:r>
            <a:br>
              <a:rPr b="1" i="1" lang="en-US" sz="32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Arequipa  1918-2002.</a:t>
            </a:r>
            <a:r>
              <a:rPr b="0" i="0" lang="en-US" sz="32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6248400" y="548640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La Catedral de Arequipa, 1989.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0"/>
            <a:ext cx="7543800" cy="554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292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4876800" y="1828800"/>
            <a:ext cx="4495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Obdulia  Guillén Felices</a:t>
            </a:r>
            <a:b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Lima 1919-1964.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5638800" y="5410200"/>
            <a:ext cx="2895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BD4B1"/>
                </a:solidFill>
                <a:latin typeface="Calibri"/>
                <a:ea typeface="Calibri"/>
                <a:cs typeface="Calibri"/>
                <a:sym typeface="Calibri"/>
              </a:rPr>
              <a:t>Desnudo, 1961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33937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